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charts/chart7.xml" ContentType="application/vnd.openxmlformats-officedocument.drawingml.chart+xml"/>
  <Override PartName="/ppt/drawings/drawing5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drawings/drawing6.xml" ContentType="application/vnd.openxmlformats-officedocument.drawingml.chartshape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9.xml" ContentType="application/vnd.openxmlformats-officedocument.drawingml.chart+xml"/>
  <Override PartName="/ppt/drawings/drawing7.xml" ContentType="application/vnd.openxmlformats-officedocument.drawingml.chartshapes+xml"/>
  <Override PartName="/ppt/notesSlides/notesSlide13.xml" ContentType="application/vnd.openxmlformats-officedocument.presentationml.notesSlide+xml"/>
  <Override PartName="/ppt/charts/chart10.xml" ContentType="application/vnd.openxmlformats-officedocument.drawingml.chart+xml"/>
  <Override PartName="/ppt/drawings/drawing8.xml" ContentType="application/vnd.openxmlformats-officedocument.drawingml.chartshapes+xml"/>
  <Override PartName="/ppt/notesSlides/notesSlide14.xml" ContentType="application/vnd.openxmlformats-officedocument.presentationml.notesSlide+xml"/>
  <Override PartName="/ppt/charts/chart11.xml" ContentType="application/vnd.openxmlformats-officedocument.drawingml.chart+xml"/>
  <Override PartName="/ppt/drawings/drawing9.xml" ContentType="application/vnd.openxmlformats-officedocument.drawingml.chartshapes+xml"/>
  <Override PartName="/ppt/notesSlides/notesSlide15.xml" ContentType="application/vnd.openxmlformats-officedocument.presentationml.notesSlide+xml"/>
  <Override PartName="/ppt/charts/chart12.xml" ContentType="application/vnd.openxmlformats-officedocument.drawingml.chart+xml"/>
  <Override PartName="/ppt/drawings/drawing10.xml" ContentType="application/vnd.openxmlformats-officedocument.drawingml.chartshape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rts/chart13.xml" ContentType="application/vnd.openxmlformats-officedocument.drawingml.chart+xml"/>
  <Override PartName="/ppt/drawings/drawing11.xml" ContentType="application/vnd.openxmlformats-officedocument.drawingml.chartshapes+xml"/>
  <Override PartName="/ppt/notesSlides/notesSlide20.xml" ContentType="application/vnd.openxmlformats-officedocument.presentationml.notesSlide+xml"/>
  <Override PartName="/ppt/charts/chart14.xml" ContentType="application/vnd.openxmlformats-officedocument.drawingml.chart+xml"/>
  <Override PartName="/ppt/drawings/drawing12.xml" ContentType="application/vnd.openxmlformats-officedocument.drawingml.chartshapes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7" r:id="rId2"/>
    <p:sldId id="258" r:id="rId3"/>
    <p:sldId id="338" r:id="rId4"/>
    <p:sldId id="339" r:id="rId5"/>
    <p:sldId id="327" r:id="rId6"/>
    <p:sldId id="328" r:id="rId7"/>
    <p:sldId id="352" r:id="rId8"/>
    <p:sldId id="331" r:id="rId9"/>
    <p:sldId id="332" r:id="rId10"/>
    <p:sldId id="333" r:id="rId11"/>
    <p:sldId id="334" r:id="rId12"/>
    <p:sldId id="335" r:id="rId13"/>
    <p:sldId id="336" r:id="rId14"/>
    <p:sldId id="354" r:id="rId15"/>
    <p:sldId id="278" r:id="rId16"/>
    <p:sldId id="344" r:id="rId17"/>
    <p:sldId id="341" r:id="rId18"/>
    <p:sldId id="280" r:id="rId19"/>
    <p:sldId id="350" r:id="rId20"/>
    <p:sldId id="355" r:id="rId21"/>
    <p:sldId id="343" r:id="rId22"/>
    <p:sldId id="342" r:id="rId23"/>
    <p:sldId id="345" r:id="rId24"/>
    <p:sldId id="356" r:id="rId25"/>
    <p:sldId id="347" r:id="rId26"/>
    <p:sldId id="320" r:id="rId27"/>
    <p:sldId id="292" r:id="rId28"/>
    <p:sldId id="346" r:id="rId29"/>
    <p:sldId id="353" r:id="rId30"/>
  </p:sldIdLst>
  <p:sldSz cx="9144000" cy="6858000" type="screen4x3"/>
  <p:notesSz cx="6881813" cy="100028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F33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067" autoAdjust="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Franz\Desktop\K&#252;hner%20MES-Seminar\Kopie%20Zertif-entwicklung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C:\Users\Franz\Desktop\K&#252;hner%20MES-Seminar\Kopie%20Zertif-entwicklung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C:\Users\DonumVitaeV1\Desktop\Klima%202016\Mannheim\Powerpoint-Grafiken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C:\Users\Franz\Desktop\K&#252;hner%20MES-Seminar\Kopie%20Zertif-entwicklung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file:///C:\Sicherung\Users\Franz\Desktop\K&#252;hner%20MES-Seminar\Engels%20Natur%20&#214;kologie%20M&#228;rz%202020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oleObject" Target="file:///C:\Users\Franz\Desktop\K&#252;hner%20MES-Seminar\Kopie%20Zertif-entwicklung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ranz\Desktop\K&#252;hner%20MES-Seminar\Kopie%20Zertif-entwicklung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Franz\Desktop\K&#252;hner%20MES-Seminar\Kopie%20Zertif-entwicklung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Franz\Desktop\K&#252;hner%20MES-Seminar\Kopie%20Zertif-entwicklung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ranz\Desktop\K&#252;hner%20MES-Seminar\Kopie%20Zertif-entwicklung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Franz\Desktop\K&#252;hner%20MES-Seminar\Kopie%20Zertif-entwicklung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Users\Franz\Desktop\K&#252;hner%20MES-Seminar\Kopie%20Zertif-entwicklung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.xml"/><Relationship Id="rId2" Type="http://schemas.openxmlformats.org/officeDocument/2006/relationships/oleObject" Target="file:///C:\Users\Franz\Desktop\K&#252;hner%20MES-Seminar\Kopie%20Zertif-entwicklung.xlsx" TargetMode="External"/><Relationship Id="rId1" Type="http://schemas.openxmlformats.org/officeDocument/2006/relationships/image" Target="../media/image3.jpeg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C:\Sicherung\Users\Franz\Desktop\K&#252;hner%20MES-Seminar\Engels%20Natur%20&#214;kologie%20M&#228;rz%20202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351800554542657"/>
          <c:y val="3.5171958343916732E-2"/>
          <c:w val="0.82713829441577791"/>
          <c:h val="0.66879476890519762"/>
        </c:manualLayout>
      </c:layout>
      <c:lineChart>
        <c:grouping val="standard"/>
        <c:varyColors val="0"/>
        <c:ser>
          <c:idx val="0"/>
          <c:order val="0"/>
          <c:tx>
            <c:v> Ist-Entwicklung</c:v>
          </c:tx>
          <c:spPr>
            <a:ln w="38100">
              <a:solidFill>
                <a:sysClr val="windowText" lastClr="000000"/>
              </a:solidFill>
            </a:ln>
          </c:spPr>
          <c:marker>
            <c:symbol val="circle"/>
            <c:size val="5"/>
            <c:spPr>
              <a:solidFill>
                <a:schemeClr val="bg1"/>
              </a:solidFill>
              <a:ln>
                <a:solidFill>
                  <a:sysClr val="windowText" lastClr="000000"/>
                </a:solidFill>
              </a:ln>
            </c:spPr>
          </c:marker>
          <c:cat>
            <c:numRef>
              <c:f>Grafik!$A$7:$A$67</c:f>
              <c:numCache>
                <c:formatCode>General</c:formatCode>
                <c:ptCount val="6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  <c:pt idx="51">
                  <c:v>2041</c:v>
                </c:pt>
                <c:pt idx="52">
                  <c:v>2042</c:v>
                </c:pt>
                <c:pt idx="53">
                  <c:v>2043</c:v>
                </c:pt>
                <c:pt idx="54">
                  <c:v>2044</c:v>
                </c:pt>
                <c:pt idx="55">
                  <c:v>2045</c:v>
                </c:pt>
                <c:pt idx="56">
                  <c:v>2046</c:v>
                </c:pt>
                <c:pt idx="57">
                  <c:v>2047</c:v>
                </c:pt>
                <c:pt idx="58">
                  <c:v>2048</c:v>
                </c:pt>
                <c:pt idx="59">
                  <c:v>2049</c:v>
                </c:pt>
                <c:pt idx="60">
                  <c:v>2050</c:v>
                </c:pt>
              </c:numCache>
            </c:numRef>
          </c:cat>
          <c:val>
            <c:numRef>
              <c:f>Grafik!$B$7:$B$67</c:f>
              <c:numCache>
                <c:formatCode>#,##0.0</c:formatCode>
                <c:ptCount val="61"/>
                <c:pt idx="0">
                  <c:v>1250.9926087632289</c:v>
                </c:pt>
                <c:pt idx="1">
                  <c:v>1203.9244922107428</c:v>
                </c:pt>
                <c:pt idx="2">
                  <c:v>1153.7964991588306</c:v>
                </c:pt>
                <c:pt idx="3">
                  <c:v>1144.856753459323</c:v>
                </c:pt>
                <c:pt idx="4">
                  <c:v>1125.8351942990248</c:v>
                </c:pt>
                <c:pt idx="5">
                  <c:v>1123.0345860357058</c:v>
                </c:pt>
                <c:pt idx="6">
                  <c:v>1141.0847661565144</c:v>
                </c:pt>
                <c:pt idx="7">
                  <c:v>1106.0005221301219</c:v>
                </c:pt>
                <c:pt idx="8">
                  <c:v>1080.7288227556051</c:v>
                </c:pt>
                <c:pt idx="9">
                  <c:v>1047.0335120726625</c:v>
                </c:pt>
                <c:pt idx="10">
                  <c:v>1045.1874343019576</c:v>
                </c:pt>
                <c:pt idx="11">
                  <c:v>1060.271285828155</c:v>
                </c:pt>
                <c:pt idx="12">
                  <c:v>1038.9197315548422</c:v>
                </c:pt>
                <c:pt idx="13">
                  <c:v>1035.5741818827207</c:v>
                </c:pt>
                <c:pt idx="14">
                  <c:v>1019.123500549197</c:v>
                </c:pt>
                <c:pt idx="15">
                  <c:v>993.3436769969054</c:v>
                </c:pt>
                <c:pt idx="16">
                  <c:v>1000.6378611419387</c:v>
                </c:pt>
                <c:pt idx="17">
                  <c:v>973.94170415265876</c:v>
                </c:pt>
                <c:pt idx="18">
                  <c:v>975.6459013622549</c:v>
                </c:pt>
                <c:pt idx="19">
                  <c:v>908.05402328094146</c:v>
                </c:pt>
                <c:pt idx="20">
                  <c:v>942.54188680346067</c:v>
                </c:pt>
                <c:pt idx="21">
                  <c:v>920.30585191477735</c:v>
                </c:pt>
                <c:pt idx="22">
                  <c:v>924.61139593958455</c:v>
                </c:pt>
                <c:pt idx="23">
                  <c:v>942.25005195471681</c:v>
                </c:pt>
                <c:pt idx="24">
                  <c:v>903.19641378717779</c:v>
                </c:pt>
                <c:pt idx="25">
                  <c:v>907.19048222007507</c:v>
                </c:pt>
                <c:pt idx="26">
                  <c:v>911.04900597998858</c:v>
                </c:pt>
                <c:pt idx="27">
                  <c:v>906.6114634211566</c:v>
                </c:pt>
                <c:pt idx="28">
                  <c:v>865.56647980053276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30E-4FFF-82AB-90CC1D62A105}"/>
            </c:ext>
          </c:extLst>
        </c:ser>
        <c:ser>
          <c:idx val="3"/>
          <c:order val="1"/>
          <c:tx>
            <c:v> Weitermachen wie bisher</c:v>
          </c:tx>
          <c:spPr>
            <a:ln>
              <a:solidFill>
                <a:sysClr val="windowText" lastClr="000000"/>
              </a:solidFill>
              <a:prstDash val="dash"/>
            </a:ln>
          </c:spPr>
          <c:marker>
            <c:symbol val="none"/>
          </c:marker>
          <c:cat>
            <c:numRef>
              <c:f>Grafik!$A$7:$A$67</c:f>
              <c:numCache>
                <c:formatCode>General</c:formatCode>
                <c:ptCount val="6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  <c:pt idx="51">
                  <c:v>2041</c:v>
                </c:pt>
                <c:pt idx="52">
                  <c:v>2042</c:v>
                </c:pt>
                <c:pt idx="53">
                  <c:v>2043</c:v>
                </c:pt>
                <c:pt idx="54">
                  <c:v>2044</c:v>
                </c:pt>
                <c:pt idx="55">
                  <c:v>2045</c:v>
                </c:pt>
                <c:pt idx="56">
                  <c:v>2046</c:v>
                </c:pt>
                <c:pt idx="57">
                  <c:v>2047</c:v>
                </c:pt>
                <c:pt idx="58">
                  <c:v>2048</c:v>
                </c:pt>
                <c:pt idx="59">
                  <c:v>2049</c:v>
                </c:pt>
                <c:pt idx="60">
                  <c:v>2050</c:v>
                </c:pt>
              </c:numCache>
            </c:numRef>
          </c:cat>
          <c:val>
            <c:numRef>
              <c:f>Grafik!$H$7:$H$67</c:f>
              <c:numCache>
                <c:formatCode>General</c:formatCode>
                <c:ptCount val="61"/>
                <c:pt idx="29" formatCode="#,##0">
                  <c:v>856.44701199983717</c:v>
                </c:pt>
                <c:pt idx="30" formatCode="#,##0">
                  <c:v>847.42362543022898</c:v>
                </c:pt>
                <c:pt idx="31" formatCode="#,##0">
                  <c:v>838.49530779547047</c:v>
                </c:pt>
                <c:pt idx="32" formatCode="#,##0">
                  <c:v>829.66105746470748</c:v>
                </c:pt>
                <c:pt idx="33" formatCode="#,##0">
                  <c:v>820.91988336011036</c:v>
                </c:pt>
                <c:pt idx="34" formatCode="#,##0">
                  <c:v>812.2708048456808</c:v>
                </c:pt>
                <c:pt idx="35" formatCode="#,##0">
                  <c:v>803.7128516172437</c:v>
                </c:pt>
                <c:pt idx="36" formatCode="#,##0">
                  <c:v>795.2450635935927</c:v>
                </c:pt>
                <c:pt idx="37" formatCode="#,##0">
                  <c:v>786.86649080877783</c:v>
                </c:pt>
                <c:pt idx="38" formatCode="#,##0">
                  <c:v>778.57619330554076</c:v>
                </c:pt>
                <c:pt idx="39" formatCode="#,##0">
                  <c:v>770.37324102985394</c:v>
                </c:pt>
                <c:pt idx="40" formatCode="#,##0">
                  <c:v>762.25671372659292</c:v>
                </c:pt>
                <c:pt idx="41" formatCode="#,##0">
                  <c:v>754.2257008362883</c:v>
                </c:pt>
                <c:pt idx="42" formatCode="#,##0">
                  <c:v>746.27930139297882</c:v>
                </c:pt>
                <c:pt idx="43" formatCode="#,##0">
                  <c:v>738.41662392313549</c:v>
                </c:pt>
                <c:pt idx="44" formatCode="#,##0">
                  <c:v>730.63678634564894</c:v>
                </c:pt>
                <c:pt idx="45" formatCode="#,##0">
                  <c:v>722.93891587287101</c:v>
                </c:pt>
                <c:pt idx="46" formatCode="#,##0">
                  <c:v>715.32214891270337</c:v>
                </c:pt>
                <c:pt idx="47" formatCode="#,##0">
                  <c:v>707.78563097171821</c:v>
                </c:pt>
                <c:pt idx="48" formatCode="#,##0">
                  <c:v>700.32851655928255</c:v>
                </c:pt>
                <c:pt idx="49" formatCode="#,##0">
                  <c:v>692.94996909272118</c:v>
                </c:pt>
                <c:pt idx="50" formatCode="#,##0">
                  <c:v>685.64916080346029</c:v>
                </c:pt>
                <c:pt idx="51" formatCode="#,##0">
                  <c:v>678.42527264415764</c:v>
                </c:pt>
                <c:pt idx="52" formatCode="#,##0">
                  <c:v>671.27749419681959</c:v>
                </c:pt>
                <c:pt idx="53" formatCode="#,##0">
                  <c:v>664.20502358188753</c:v>
                </c:pt>
                <c:pt idx="54" formatCode="#,##0">
                  <c:v>657.20706736827458</c:v>
                </c:pt>
                <c:pt idx="55" formatCode="#,##0">
                  <c:v>650.28284048435489</c:v>
                </c:pt>
                <c:pt idx="56" formatCode="#,##0">
                  <c:v>643.43156612988946</c:v>
                </c:pt>
                <c:pt idx="57" formatCode="#,##0">
                  <c:v>636.65247568888253</c:v>
                </c:pt>
                <c:pt idx="58" formatCode="#,##0">
                  <c:v>629.94480864334685</c:v>
                </c:pt>
                <c:pt idx="59" formatCode="#,##0">
                  <c:v>623.30781248799326</c:v>
                </c:pt>
                <c:pt idx="60" formatCode="#,##0">
                  <c:v>616.7407426458077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30E-4FFF-82AB-90CC1D62A105}"/>
            </c:ext>
          </c:extLst>
        </c:ser>
        <c:ser>
          <c:idx val="1"/>
          <c:order val="2"/>
          <c:tx>
            <c:v> Reduzierungsbeschlüsse</c:v>
          </c:tx>
          <c:spPr>
            <a:ln w="0">
              <a:noFill/>
            </a:ln>
          </c:spPr>
          <c:marker>
            <c:symbol val="circle"/>
            <c:size val="10"/>
            <c:spPr>
              <a:noFill/>
              <a:ln w="38100">
                <a:solidFill>
                  <a:srgbClr val="C00000"/>
                </a:solidFill>
              </a:ln>
            </c:spPr>
          </c:marker>
          <c:cat>
            <c:numRef>
              <c:f>Grafik!$A$7:$A$67</c:f>
              <c:numCache>
                <c:formatCode>General</c:formatCode>
                <c:ptCount val="6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  <c:pt idx="46">
                  <c:v>2036</c:v>
                </c:pt>
                <c:pt idx="47">
                  <c:v>2037</c:v>
                </c:pt>
                <c:pt idx="48">
                  <c:v>2038</c:v>
                </c:pt>
                <c:pt idx="49">
                  <c:v>2039</c:v>
                </c:pt>
                <c:pt idx="50">
                  <c:v>2040</c:v>
                </c:pt>
                <c:pt idx="51">
                  <c:v>2041</c:v>
                </c:pt>
                <c:pt idx="52">
                  <c:v>2042</c:v>
                </c:pt>
                <c:pt idx="53">
                  <c:v>2043</c:v>
                </c:pt>
                <c:pt idx="54">
                  <c:v>2044</c:v>
                </c:pt>
                <c:pt idx="55">
                  <c:v>2045</c:v>
                </c:pt>
                <c:pt idx="56">
                  <c:v>2046</c:v>
                </c:pt>
                <c:pt idx="57">
                  <c:v>2047</c:v>
                </c:pt>
                <c:pt idx="58">
                  <c:v>2048</c:v>
                </c:pt>
                <c:pt idx="59">
                  <c:v>2049</c:v>
                </c:pt>
                <c:pt idx="60">
                  <c:v>2050</c:v>
                </c:pt>
              </c:numCache>
            </c:numRef>
          </c:cat>
          <c:val>
            <c:numRef>
              <c:f>Grafik!$I$7:$I$67</c:f>
              <c:numCache>
                <c:formatCode>General</c:formatCode>
                <c:ptCount val="61"/>
                <c:pt idx="15" formatCode="#,##0">
                  <c:v>938.24445657242063</c:v>
                </c:pt>
                <c:pt idx="30" formatCode="#,##0">
                  <c:v>750.59556525793653</c:v>
                </c:pt>
                <c:pt idx="40" formatCode="#,##0">
                  <c:v>562.94667394345242</c:v>
                </c:pt>
                <c:pt idx="50" formatCode="#,##0">
                  <c:v>375.29778262896832</c:v>
                </c:pt>
                <c:pt idx="60" formatCode="#,##0">
                  <c:v>62.54963043816138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30E-4FFF-82AB-90CC1D62A1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196224"/>
        <c:axId val="88198144"/>
      </c:lineChart>
      <c:dateAx>
        <c:axId val="88196224"/>
        <c:scaling>
          <c:orientation val="minMax"/>
        </c:scaling>
        <c:delete val="0"/>
        <c:axPos val="b"/>
        <c:majorGridlines>
          <c:spPr>
            <a:ln>
              <a:solidFill>
                <a:schemeClr val="tx1"/>
              </a:solidFill>
              <a:prstDash val="dash"/>
            </a:ln>
          </c:spPr>
        </c:majorGridlines>
        <c:numFmt formatCode="General" sourceLinked="1"/>
        <c:majorTickMark val="cross"/>
        <c:minorTickMark val="cross"/>
        <c:tickLblPos val="nextTo"/>
        <c:spPr>
          <a:ln w="25400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300"/>
            </a:pPr>
            <a:endParaRPr lang="de-DE"/>
          </a:p>
        </c:txPr>
        <c:crossAx val="88198144"/>
        <c:crosses val="autoZero"/>
        <c:auto val="1"/>
        <c:lblOffset val="100"/>
        <c:baseTimeUnit val="days"/>
        <c:majorUnit val="10"/>
        <c:majorTimeUnit val="years"/>
        <c:minorUnit val="10"/>
        <c:minorTimeUnit val="years"/>
      </c:dateAx>
      <c:valAx>
        <c:axId val="88198144"/>
        <c:scaling>
          <c:orientation val="minMax"/>
          <c:max val="1251"/>
          <c:min val="0"/>
        </c:scaling>
        <c:delete val="0"/>
        <c:axPos val="l"/>
        <c:majorGridlines>
          <c:spPr>
            <a:ln w="9525">
              <a:solidFill>
                <a:sysClr val="windowText" lastClr="000000"/>
              </a:solidFill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spPr>
          <a:ln w="25400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300"/>
            </a:pPr>
            <a:endParaRPr lang="de-DE"/>
          </a:p>
        </c:txPr>
        <c:crossAx val="88196224"/>
        <c:crosses val="autoZero"/>
        <c:crossBetween val="midCat"/>
        <c:majorUnit val="125"/>
        <c:minorUnit val="125"/>
      </c:valAx>
      <c:spPr>
        <a:ln w="25400">
          <a:solidFill>
            <a:schemeClr val="tx1"/>
          </a:solidFill>
        </a:ln>
      </c:spPr>
    </c:plotArea>
    <c:legend>
      <c:legendPos val="b"/>
      <c:layout>
        <c:manualLayout>
          <c:xMode val="edge"/>
          <c:yMode val="edge"/>
          <c:x val="2.5555639322053486E-2"/>
          <c:y val="0.77317032635250815"/>
          <c:w val="0.93204605339535063"/>
          <c:h val="7.8219422872238376E-2"/>
        </c:manualLayout>
      </c:layout>
      <c:overlay val="0"/>
      <c:txPr>
        <a:bodyPr/>
        <a:lstStyle/>
        <a:p>
          <a:pPr>
            <a:defRPr sz="1300"/>
          </a:pPr>
          <a:endParaRPr lang="de-DE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sz="1100" b="1">
          <a:latin typeface="Arial" pitchFamily="34" charset="0"/>
          <a:cs typeface="Arial" pitchFamily="34" charset="0"/>
        </a:defRPr>
      </a:pPr>
      <a:endParaRPr lang="de-DE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7136017338492124E-2"/>
          <c:y val="4.1328193350831204E-2"/>
          <c:w val="0.89983938820834208"/>
          <c:h val="0.77062287945714203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rgbClr val="1F497D"/>
            </a:solidFill>
            <a:ln>
              <a:solidFill>
                <a:sysClr val="windowText" lastClr="000000"/>
              </a:solidFill>
            </a:ln>
          </c:spPr>
          <c:invertIfNegative val="0"/>
          <c:val>
            <c:numRef>
              <c:f>Tabelle8!$A$22:$J$22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4">
                  <c:v>5.2560000000000002</c:v>
                </c:pt>
                <c:pt idx="6">
                  <c:v>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EF-42F2-BBC0-81F0CFFEEDB1}"/>
            </c:ext>
          </c:extLst>
        </c:ser>
        <c:ser>
          <c:idx val="1"/>
          <c:order val="1"/>
          <c:spPr>
            <a:solidFill>
              <a:srgbClr val="00B050"/>
            </a:solidFill>
            <a:ln>
              <a:solidFill>
                <a:sysClr val="windowText" lastClr="000000"/>
              </a:solidFill>
            </a:ln>
          </c:spPr>
          <c:invertIfNegative val="0"/>
          <c:val>
            <c:numRef>
              <c:f>Tabelle8!$A$23:$J$23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4">
                  <c:v>8.3780000000000001</c:v>
                </c:pt>
                <c:pt idx="6">
                  <c:v>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EF-42F2-BBC0-81F0CFFEEDB1}"/>
            </c:ext>
          </c:extLst>
        </c:ser>
        <c:ser>
          <c:idx val="2"/>
          <c:order val="2"/>
          <c:spPr>
            <a:solidFill>
              <a:schemeClr val="tx2"/>
            </a:solidFill>
            <a:ln>
              <a:solidFill>
                <a:sysClr val="windowText" lastClr="000000"/>
              </a:solidFill>
            </a:ln>
          </c:spPr>
          <c:invertIfNegative val="0"/>
          <c:val>
            <c:numRef>
              <c:f>Tabelle8!$A$24:$J$24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4">
                  <c:v>9.4220000000000006</c:v>
                </c:pt>
                <c:pt idx="6">
                  <c:v>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0EF-42F2-BBC0-81F0CFFEEDB1}"/>
            </c:ext>
          </c:extLst>
        </c:ser>
        <c:ser>
          <c:idx val="3"/>
          <c:order val="3"/>
          <c:spPr>
            <a:solidFill>
              <a:schemeClr val="tx2">
                <a:lumMod val="20000"/>
                <a:lumOff val="80000"/>
              </a:schemeClr>
            </a:solidFill>
            <a:ln>
              <a:solidFill>
                <a:sysClr val="windowText" lastClr="000000"/>
              </a:solidFill>
            </a:ln>
          </c:spPr>
          <c:invertIfNegative val="0"/>
          <c:val>
            <c:numRef>
              <c:f>Tabelle8!$A$25:$J$25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4">
                  <c:v>31.712</c:v>
                </c:pt>
                <c:pt idx="6">
                  <c:v>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0EF-42F2-BBC0-81F0CFFEEDB1}"/>
            </c:ext>
          </c:extLst>
        </c:ser>
        <c:ser>
          <c:idx val="4"/>
          <c:order val="4"/>
          <c:spPr>
            <a:solidFill>
              <a:schemeClr val="tx1">
                <a:lumMod val="75000"/>
                <a:lumOff val="25000"/>
              </a:schemeClr>
            </a:solidFill>
            <a:ln>
              <a:solidFill>
                <a:sysClr val="windowText" lastClr="000000"/>
              </a:solidFill>
            </a:ln>
          </c:spPr>
          <c:invertIfNegative val="0"/>
          <c:val>
            <c:numRef>
              <c:f>Tabelle8!$A$26:$J$26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4">
                  <c:v>22.457999999999988</c:v>
                </c:pt>
                <c:pt idx="6">
                  <c:v>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0EF-42F2-BBC0-81F0CFFEEDB1}"/>
            </c:ext>
          </c:extLst>
        </c:ser>
        <c:ser>
          <c:idx val="5"/>
          <c:order val="5"/>
          <c:spPr>
            <a:ln>
              <a:solidFill>
                <a:sysClr val="windowText" lastClr="000000"/>
              </a:solidFill>
            </a:ln>
          </c:spPr>
          <c:invertIfNegative val="0"/>
          <c:dPt>
            <c:idx val="4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E0EF-42F2-BBC0-81F0CFFEEDB1}"/>
              </c:ext>
            </c:extLst>
          </c:dPt>
          <c:dPt>
            <c:idx val="6"/>
            <c:invertIfNegative val="0"/>
            <c:bubble3D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6-E0EF-42F2-BBC0-81F0CFFEEDB1}"/>
              </c:ext>
            </c:extLst>
          </c:dPt>
          <c:dPt>
            <c:idx val="8"/>
            <c:invertIfNegative val="0"/>
            <c:bubble3D val="0"/>
            <c:spPr>
              <a:solidFill>
                <a:srgbClr val="FFC000"/>
              </a:solidFill>
              <a:ln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E0EF-42F2-BBC0-81F0CFFEEDB1}"/>
              </c:ext>
            </c:extLst>
          </c:dPt>
          <c:val>
            <c:numRef>
              <c:f>Tabelle8!$A$27:$J$27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4">
                  <c:v>3.896999999999998</c:v>
                </c:pt>
                <c:pt idx="6">
                  <c:v>8.1140000000000008</c:v>
                </c:pt>
                <c:pt idx="8">
                  <c:v>61.114000000000004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0EF-42F2-BBC0-81F0CFFEEDB1}"/>
            </c:ext>
          </c:extLst>
        </c:ser>
        <c:ser>
          <c:idx val="6"/>
          <c:order val="6"/>
          <c:spPr>
            <a:ln>
              <a:solidFill>
                <a:sysClr val="windowText" lastClr="000000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E0EF-42F2-BBC0-81F0CFFEEDB1}"/>
              </c:ext>
            </c:extLst>
          </c:dPt>
          <c:dPt>
            <c:idx val="1"/>
            <c:invertIfNegative val="0"/>
            <c:bubble3D val="0"/>
            <c:spPr>
              <a:solidFill>
                <a:prstClr val="white">
                  <a:lumMod val="75000"/>
                </a:prstClr>
              </a:solidFill>
              <a:ln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A-E0EF-42F2-BBC0-81F0CFFEEDB1}"/>
              </c:ext>
            </c:extLst>
          </c:dPt>
          <c:dPt>
            <c:idx val="2"/>
            <c:invertIfNegative val="0"/>
            <c:bubble3D val="0"/>
            <c:spPr>
              <a:solidFill>
                <a:prstClr val="white">
                  <a:lumMod val="75000"/>
                </a:prstClr>
              </a:solidFill>
              <a:ln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B-E0EF-42F2-BBC0-81F0CFFEEDB1}"/>
              </c:ext>
            </c:extLst>
          </c:dPt>
          <c:dPt>
            <c:idx val="4"/>
            <c:invertIfNegative val="0"/>
            <c:bubble3D val="0"/>
            <c:spPr>
              <a:solidFill>
                <a:prstClr val="white">
                  <a:lumMod val="75000"/>
                </a:prstClr>
              </a:solidFill>
              <a:ln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C-E0EF-42F2-BBC0-81F0CFFEEDB1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D-E0EF-42F2-BBC0-81F0CFFEEDB1}"/>
              </c:ext>
            </c:extLst>
          </c:dPt>
          <c:dPt>
            <c:idx val="8"/>
            <c:invertIfNegative val="0"/>
            <c:bubble3D val="0"/>
            <c:spPr>
              <a:solidFill>
                <a:srgbClr val="00B0F0"/>
              </a:solidFill>
              <a:ln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E-E0EF-42F2-BBC0-81F0CFFEEDB1}"/>
              </c:ext>
            </c:extLst>
          </c:dPt>
          <c:val>
            <c:numRef>
              <c:f>Tabelle8!$A$28:$J$28</c:f>
              <c:numCache>
                <c:formatCode>General</c:formatCode>
                <c:ptCount val="10"/>
                <c:pt idx="0">
                  <c:v>40</c:v>
                </c:pt>
                <c:pt idx="1">
                  <c:v>68</c:v>
                </c:pt>
                <c:pt idx="2">
                  <c:v>84</c:v>
                </c:pt>
                <c:pt idx="4">
                  <c:v>7.5919999999999996</c:v>
                </c:pt>
                <c:pt idx="6">
                  <c:v>17.170000000000005</c:v>
                </c:pt>
                <c:pt idx="8">
                  <c:v>46.471000000000004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E0EF-42F2-BBC0-81F0CFFEED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"/>
        <c:overlap val="100"/>
        <c:axId val="119996416"/>
        <c:axId val="119997952"/>
      </c:barChart>
      <c:catAx>
        <c:axId val="119996416"/>
        <c:scaling>
          <c:orientation val="minMax"/>
        </c:scaling>
        <c:delete val="0"/>
        <c:axPos val="b"/>
        <c:majorTickMark val="none"/>
        <c:minorTickMark val="none"/>
        <c:tickLblPos val="none"/>
        <c:crossAx val="119997952"/>
        <c:crosses val="autoZero"/>
        <c:auto val="1"/>
        <c:lblAlgn val="ctr"/>
        <c:lblOffset val="100"/>
        <c:noMultiLvlLbl val="0"/>
      </c:catAx>
      <c:valAx>
        <c:axId val="119997952"/>
        <c:scaling>
          <c:orientation val="minMax"/>
        </c:scaling>
        <c:delete val="0"/>
        <c:axPos val="l"/>
        <c:majorGridlines>
          <c:spPr>
            <a:ln>
              <a:solidFill>
                <a:schemeClr val="tx1"/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 w="28575">
            <a:solidFill>
              <a:sysClr val="windowText" lastClr="000000"/>
            </a:solidFill>
          </a:ln>
        </c:spPr>
        <c:crossAx val="119996416"/>
        <c:crosses val="autoZero"/>
        <c:crossBetween val="between"/>
      </c:valAx>
      <c:spPr>
        <a:ln w="28575">
          <a:solidFill>
            <a:schemeClr val="tx1"/>
          </a:solidFill>
        </a:ln>
      </c:spPr>
    </c:plotArea>
    <c:plotVisOnly val="1"/>
    <c:dispBlanksAs val="gap"/>
    <c:showDLblsOverMax val="0"/>
  </c:chart>
  <c:spPr>
    <a:ln>
      <a:solidFill>
        <a:sysClr val="windowText" lastClr="000000"/>
      </a:solidFill>
    </a:ln>
  </c:spPr>
  <c:txPr>
    <a:bodyPr/>
    <a:lstStyle/>
    <a:p>
      <a:pPr>
        <a:defRPr sz="1300" b="1">
          <a:latin typeface="Arial" pitchFamily="34" charset="0"/>
          <a:cs typeface="Arial" pitchFamily="34" charset="0"/>
        </a:defRPr>
      </a:pPr>
      <a:endParaRPr lang="de-DE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801612349061433E-2"/>
          <c:y val="5.6363686402420905E-2"/>
          <c:w val="0.608355479175687"/>
          <c:h val="0.73454610666380604"/>
        </c:manualLayout>
      </c:layout>
      <c:barChart>
        <c:barDir val="col"/>
        <c:grouping val="stacked"/>
        <c:varyColors val="0"/>
        <c:ser>
          <c:idx val="0"/>
          <c:order val="0"/>
          <c:tx>
            <c:v> vorwiegend marktbedingter Anteil (Erzeugung und Transport)</c:v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elete val="1"/>
          </c:dLbls>
          <c:cat>
            <c:strRef>
              <c:f>Strompreis!$B$5:$D$5</c:f>
              <c:strCache>
                <c:ptCount val="3"/>
                <c:pt idx="0">
                  <c:v>Haushalte</c:v>
                </c:pt>
                <c:pt idx="1">
                  <c:v>Industrie / Mittelstand</c:v>
                </c:pt>
                <c:pt idx="2">
                  <c:v>Größtverbraucher</c:v>
                </c:pt>
              </c:strCache>
            </c:strRef>
          </c:cat>
          <c:val>
            <c:numRef>
              <c:f>Strompreis!$B$7:$D$7</c:f>
              <c:numCache>
                <c:formatCode>General</c:formatCode>
                <c:ptCount val="3"/>
                <c:pt idx="0">
                  <c:v>7.22</c:v>
                </c:pt>
                <c:pt idx="1">
                  <c:v>7</c:v>
                </c:pt>
                <c:pt idx="2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F2-40D8-A202-F69522754ACA}"/>
            </c:ext>
          </c:extLst>
        </c:ser>
        <c:ser>
          <c:idx val="1"/>
          <c:order val="1"/>
          <c:tx>
            <c:strRef>
              <c:f>Strompreis!$A$8</c:f>
              <c:strCache>
                <c:ptCount val="1"/>
                <c:pt idx="0">
                  <c:v>Transport+Abrechn.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2"/>
            <c:invertIfNegative val="0"/>
            <c:bubble3D val="0"/>
            <c:spPr>
              <a:solidFill>
                <a:srgbClr val="80808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1BF2-40D8-A202-F69522754ACA}"/>
              </c:ext>
            </c:extLst>
          </c:dPt>
          <c:dLbls>
            <c:delete val="1"/>
          </c:dLbls>
          <c:val>
            <c:numRef>
              <c:f>Strompreis!$B$8:$D$8</c:f>
              <c:numCache>
                <c:formatCode>General</c:formatCode>
                <c:ptCount val="3"/>
                <c:pt idx="0">
                  <c:v>6.6499999999999995</c:v>
                </c:pt>
                <c:pt idx="2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BF2-40D8-A202-F69522754ACA}"/>
            </c:ext>
          </c:extLst>
        </c:ser>
        <c:ser>
          <c:idx val="2"/>
          <c:order val="2"/>
          <c:tx>
            <c:v> politisch bedingte Aufschläge (Stromsteuer, Konzessionsabgabe, EEG-Zuschlag usw.)</c:v>
          </c:tx>
          <c:spPr>
            <a:solidFill>
              <a:srgbClr val="FF0000"/>
            </a:solidFill>
            <a:ln w="12700">
              <a:solidFill>
                <a:srgbClr val="FF0000"/>
              </a:solidFill>
              <a:prstDash val="solid"/>
            </a:ln>
          </c:spPr>
          <c:invertIfNegative val="0"/>
          <c:dLbls>
            <c:delete val="1"/>
          </c:dLbls>
          <c:val>
            <c:numRef>
              <c:f>Strompreis!$B$9:$D$9</c:f>
              <c:numCache>
                <c:formatCode>General</c:formatCode>
                <c:ptCount val="3"/>
                <c:pt idx="0">
                  <c:v>1.7900000000000025</c:v>
                </c:pt>
                <c:pt idx="1">
                  <c:v>0.11000000000000013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BF2-40D8-A202-F69522754ACA}"/>
            </c:ext>
          </c:extLst>
        </c:ser>
        <c:ser>
          <c:idx val="3"/>
          <c:order val="3"/>
          <c:tx>
            <c:strRef>
              <c:f>Strompreis!$A$10</c:f>
              <c:strCache>
                <c:ptCount val="1"/>
                <c:pt idx="0">
                  <c:v>Stromsteuer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FF0000"/>
              </a:solidFill>
              <a:prstDash val="solid"/>
            </a:ln>
          </c:spPr>
          <c:invertIfNegative val="0"/>
          <c:dLbls>
            <c:delete val="1"/>
          </c:dLbls>
          <c:val>
            <c:numRef>
              <c:f>Strompreis!$B$10:$D$10</c:f>
              <c:numCache>
                <c:formatCode>General</c:formatCode>
                <c:ptCount val="3"/>
                <c:pt idx="0">
                  <c:v>2.0499999999999998</c:v>
                </c:pt>
                <c:pt idx="1">
                  <c:v>1.5369999999999946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BF2-40D8-A202-F69522754ACA}"/>
            </c:ext>
          </c:extLst>
        </c:ser>
        <c:ser>
          <c:idx val="4"/>
          <c:order val="4"/>
          <c:tx>
            <c:strRef>
              <c:f>Strompreis!$A$11</c:f>
              <c:strCache>
                <c:ptCount val="1"/>
                <c:pt idx="0">
                  <c:v>EEG-Aufschlag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FF0000"/>
              </a:solidFill>
              <a:prstDash val="solid"/>
            </a:ln>
          </c:spPr>
          <c:invertIfNegative val="0"/>
          <c:dLbls>
            <c:delete val="1"/>
          </c:dLbls>
          <c:val>
            <c:numRef>
              <c:f>Strompreis!$B$11:$D$11</c:f>
              <c:numCache>
                <c:formatCode>General</c:formatCode>
                <c:ptCount val="3"/>
                <c:pt idx="0">
                  <c:v>6.24</c:v>
                </c:pt>
                <c:pt idx="1">
                  <c:v>6.24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BF2-40D8-A202-F69522754ACA}"/>
            </c:ext>
          </c:extLst>
        </c:ser>
        <c:ser>
          <c:idx val="5"/>
          <c:order val="5"/>
          <c:tx>
            <c:strRef>
              <c:f>Strompreis!$A$12</c:f>
              <c:strCache>
                <c:ptCount val="1"/>
                <c:pt idx="0">
                  <c:v>4 weitere Aufschläge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FF0000"/>
              </a:solidFill>
              <a:prstDash val="solid"/>
            </a:ln>
          </c:spPr>
          <c:invertIfNegative val="0"/>
          <c:dLbls>
            <c:delete val="1"/>
          </c:dLbls>
          <c:val>
            <c:numRef>
              <c:f>Strompreis!$B$12:$D$12</c:f>
              <c:numCache>
                <c:formatCode>General</c:formatCode>
                <c:ptCount val="3"/>
                <c:pt idx="0">
                  <c:v>0.52900000000000003</c:v>
                </c:pt>
                <c:pt idx="1">
                  <c:v>0.47900000000000031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BF2-40D8-A202-F69522754ACA}"/>
            </c:ext>
          </c:extLst>
        </c:ser>
        <c:ser>
          <c:idx val="6"/>
          <c:order val="6"/>
          <c:tx>
            <c:v> Mehrwertsteuer</c:v>
          </c:tx>
          <c:spPr>
            <a:solidFill>
              <a:srgbClr val="99CCFF"/>
            </a:solidFill>
            <a:ln w="12700">
              <a:solidFill>
                <a:srgbClr val="99CCFF"/>
              </a:solidFill>
              <a:prstDash val="solid"/>
            </a:ln>
          </c:spPr>
          <c:invertIfNegative val="0"/>
          <c:dLbls>
            <c:delete val="1"/>
          </c:dLbls>
          <c:val>
            <c:numRef>
              <c:f>Strompreis!$B$13:$D$13</c:f>
              <c:numCache>
                <c:formatCode>General</c:formatCode>
                <c:ptCount val="3"/>
                <c:pt idx="0">
                  <c:v>4.6509999999999945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BF2-40D8-A202-F69522754ACA}"/>
            </c:ext>
          </c:extLst>
        </c:ser>
        <c:dLbls>
          <c:showLegendKey val="0"/>
          <c:showVal val="1"/>
          <c:showCatName val="0"/>
          <c:showSerName val="1"/>
          <c:showPercent val="0"/>
          <c:showBubbleSize val="0"/>
          <c:separator> </c:separator>
        </c:dLbls>
        <c:gapWidth val="220"/>
        <c:overlap val="100"/>
        <c:axId val="120084352"/>
        <c:axId val="120085888"/>
      </c:barChart>
      <c:catAx>
        <c:axId val="120084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3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200858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0085888"/>
        <c:scaling>
          <c:orientation val="minMax"/>
          <c:max val="3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spPr>
          <a:ln w="254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20084352"/>
        <c:crosses val="autoZero"/>
        <c:crossBetween val="between"/>
      </c:valAx>
      <c:spPr>
        <a:solidFill>
          <a:srgbClr val="FFFFFF"/>
        </a:solidFill>
        <a:ln w="28575">
          <a:solidFill>
            <a:srgbClr val="000000"/>
          </a:solidFill>
          <a:prstDash val="solid"/>
        </a:ln>
      </c:spPr>
    </c:plotArea>
    <c:legend>
      <c:legendPos val="r"/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69060096241188706"/>
          <c:y val="5.4545502970084286E-2"/>
          <c:w val="0.29122032249827989"/>
          <c:h val="0.7345460272011457"/>
        </c:manualLayout>
      </c:layout>
      <c:overlay val="0"/>
      <c:spPr>
        <a:solidFill>
          <a:srgbClr val="FFFFFF"/>
        </a:solidFill>
        <a:ln w="28575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de-DE"/>
        </a:p>
      </c:txPr>
    </c:legend>
    <c:plotVisOnly val="1"/>
    <c:dispBlanksAs val="gap"/>
    <c:showDLblsOverMax val="0"/>
  </c:chart>
  <c:spPr>
    <a:solidFill>
      <a:srgbClr val="FFFFFF"/>
    </a:solidFill>
    <a:ln w="9525">
      <a:solidFill>
        <a:schemeClr val="tx1"/>
      </a:solidFill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cked"/>
        <c:varyColors val="0"/>
        <c:ser>
          <c:idx val="0"/>
          <c:order val="0"/>
          <c:tx>
            <c:v> Exporte</c:v>
          </c:tx>
          <c:spPr>
            <a:solidFill>
              <a:srgbClr val="002060">
                <a:alpha val="61000"/>
              </a:srgbClr>
            </a:solidFill>
            <a:ln w="28575">
              <a:solidFill>
                <a:sysClr val="windowText" lastClr="000000"/>
              </a:solidFill>
            </a:ln>
          </c:spPr>
          <c:cat>
            <c:numRef>
              <c:f>Tabelle1!$B$3:$S$3</c:f>
              <c:numCache>
                <c:formatCode>General</c:formatCode>
                <c:ptCount val="18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</c:numCache>
            </c:numRef>
          </c:cat>
          <c:val>
            <c:numRef>
              <c:f>Tabelle1!$B$12:$S$12</c:f>
              <c:numCache>
                <c:formatCode>#,##0.000</c:formatCode>
                <c:ptCount val="18"/>
                <c:pt idx="0">
                  <c:v>3.5497342489049664</c:v>
                </c:pt>
                <c:pt idx="1">
                  <c:v>3.69085217626878</c:v>
                </c:pt>
                <c:pt idx="2">
                  <c:v>3.8703134945613789</c:v>
                </c:pt>
                <c:pt idx="3">
                  <c:v>4.2362899089680894</c:v>
                </c:pt>
                <c:pt idx="4">
                  <c:v>4.3307999594119195</c:v>
                </c:pt>
                <c:pt idx="5">
                  <c:v>4.611942082519052</c:v>
                </c:pt>
                <c:pt idx="6">
                  <c:v>4.8183278526288644</c:v>
                </c:pt>
                <c:pt idx="7">
                  <c:v>4.7318903617842416</c:v>
                </c:pt>
                <c:pt idx="8">
                  <c:v>4.1377344402296758</c:v>
                </c:pt>
                <c:pt idx="9">
                  <c:v>4.4683670296760685</c:v>
                </c:pt>
                <c:pt idx="10">
                  <c:v>4.7113005070467402</c:v>
                </c:pt>
                <c:pt idx="11">
                  <c:v>4.6827508620873139</c:v>
                </c:pt>
                <c:pt idx="12">
                  <c:v>4.5820948220200979</c:v>
                </c:pt>
                <c:pt idx="13">
                  <c:v>4.6890631670268519</c:v>
                </c:pt>
                <c:pt idx="14">
                  <c:v>4.8448057943758664</c:v>
                </c:pt>
                <c:pt idx="15">
                  <c:v>4.8401050691507557</c:v>
                </c:pt>
                <c:pt idx="16">
                  <c:v>4.9697207656296687</c:v>
                </c:pt>
                <c:pt idx="17">
                  <c:v>5.0025719709002763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C9-414E-9FBD-56A95F676BA4}"/>
            </c:ext>
          </c:extLst>
        </c:ser>
        <c:ser>
          <c:idx val="1"/>
          <c:order val="1"/>
          <c:tx>
            <c:v> Importe</c:v>
          </c:tx>
          <c:spPr>
            <a:solidFill>
              <a:srgbClr val="FF0000">
                <a:alpha val="51000"/>
              </a:srgbClr>
            </a:solidFill>
            <a:ln w="28575">
              <a:solidFill>
                <a:sysClr val="windowText" lastClr="000000"/>
              </a:solidFill>
            </a:ln>
          </c:spPr>
          <c:cat>
            <c:numRef>
              <c:f>Tabelle1!$B$3:$S$3</c:f>
              <c:numCache>
                <c:formatCode>General</c:formatCode>
                <c:ptCount val="18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</c:numCache>
            </c:numRef>
          </c:cat>
          <c:val>
            <c:numRef>
              <c:f>Tabelle1!$B$13:$S$13</c:f>
              <c:numCache>
                <c:formatCode>#,##0.000</c:formatCode>
                <c:ptCount val="18"/>
                <c:pt idx="0">
                  <c:v>6.1575722759378575</c:v>
                </c:pt>
                <c:pt idx="1">
                  <c:v>6.2250079843289079</c:v>
                </c:pt>
                <c:pt idx="2">
                  <c:v>6.5772474181456975</c:v>
                </c:pt>
                <c:pt idx="3">
                  <c:v>6.7926485059565884</c:v>
                </c:pt>
                <c:pt idx="4">
                  <c:v>6.8149548857902209</c:v>
                </c:pt>
                <c:pt idx="5">
                  <c:v>7.2830008443428227</c:v>
                </c:pt>
                <c:pt idx="6">
                  <c:v>7.3648329498135521</c:v>
                </c:pt>
                <c:pt idx="7">
                  <c:v>7.3710516805151327</c:v>
                </c:pt>
                <c:pt idx="8">
                  <c:v>6.5602908720170445</c:v>
                </c:pt>
                <c:pt idx="9">
                  <c:v>7.2154123780962696</c:v>
                </c:pt>
                <c:pt idx="10">
                  <c:v>7.6312771901170109</c:v>
                </c:pt>
                <c:pt idx="11">
                  <c:v>7.462921409542969</c:v>
                </c:pt>
                <c:pt idx="12">
                  <c:v>7.4808050365528995</c:v>
                </c:pt>
                <c:pt idx="13">
                  <c:v>7.6436753863605498</c:v>
                </c:pt>
                <c:pt idx="14">
                  <c:v>7.80717853227726</c:v>
                </c:pt>
                <c:pt idx="15">
                  <c:v>7.8635193359493165</c:v>
                </c:pt>
                <c:pt idx="16">
                  <c:v>7.7648576859473408</c:v>
                </c:pt>
                <c:pt idx="17">
                  <c:v>7.7552077734102367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C9-414E-9FBD-56A95F676B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0145408"/>
        <c:axId val="120146944"/>
      </c:areaChart>
      <c:catAx>
        <c:axId val="120145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8575">
            <a:solidFill>
              <a:sysClr val="windowText" lastClr="000000"/>
            </a:solidFill>
          </a:ln>
        </c:spPr>
        <c:crossAx val="120146944"/>
        <c:crosses val="autoZero"/>
        <c:auto val="1"/>
        <c:lblAlgn val="ctr"/>
        <c:lblOffset val="100"/>
        <c:tickLblSkip val="2"/>
        <c:tickMarkSkip val="2"/>
        <c:noMultiLvlLbl val="0"/>
      </c:catAx>
      <c:valAx>
        <c:axId val="120146944"/>
        <c:scaling>
          <c:orientation val="minMax"/>
        </c:scaling>
        <c:delete val="0"/>
        <c:axPos val="l"/>
        <c:majorGridlines>
          <c:spPr>
            <a:ln>
              <a:solidFill>
                <a:sysClr val="windowText" lastClr="000000"/>
              </a:solidFill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spPr>
          <a:ln w="28575">
            <a:solidFill>
              <a:sysClr val="windowText" lastClr="000000"/>
            </a:solidFill>
          </a:ln>
        </c:spPr>
        <c:crossAx val="120145408"/>
        <c:crosses val="autoZero"/>
        <c:crossBetween val="midCat"/>
      </c:valAx>
      <c:spPr>
        <a:ln w="28575">
          <a:solidFill>
            <a:sysClr val="windowText" lastClr="000000"/>
          </a:solidFill>
        </a:ln>
      </c:spPr>
    </c:plotArea>
    <c:legend>
      <c:legendPos val="b"/>
      <c:layout>
        <c:manualLayout>
          <c:xMode val="edge"/>
          <c:yMode val="edge"/>
          <c:x val="0.15737509662047011"/>
          <c:y val="0.91616615087293096"/>
          <c:w val="0.66011326755656008"/>
          <c:h val="6.3933351614630304E-2"/>
        </c:manualLayout>
      </c:layout>
      <c:overlay val="0"/>
      <c:txPr>
        <a:bodyPr/>
        <a:lstStyle/>
        <a:p>
          <a:pPr>
            <a:defRPr sz="1600"/>
          </a:pPr>
          <a:endParaRPr lang="de-DE"/>
        </a:p>
      </c:txPr>
    </c:legend>
    <c:plotVisOnly val="1"/>
    <c:dispBlanksAs val="zero"/>
    <c:showDLblsOverMax val="0"/>
  </c:chart>
  <c:spPr>
    <a:ln>
      <a:solidFill>
        <a:schemeClr val="tx1"/>
      </a:solidFill>
    </a:ln>
  </c:spPr>
  <c:txPr>
    <a:bodyPr/>
    <a:lstStyle/>
    <a:p>
      <a:pPr>
        <a:defRPr sz="1200" b="1">
          <a:latin typeface="Arial" pitchFamily="34" charset="0"/>
          <a:cs typeface="Arial" pitchFamily="34" charset="0"/>
        </a:defRPr>
      </a:pPr>
      <a:endParaRPr lang="de-DE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156665199458756"/>
          <c:y val="3.4879170516184624E-2"/>
          <c:w val="0.81388891605940594"/>
          <c:h val="0.77222929313159927"/>
        </c:manualLayout>
      </c:layout>
      <c:scatterChart>
        <c:scatterStyle val="lineMarker"/>
        <c:varyColors val="0"/>
        <c:ser>
          <c:idx val="0"/>
          <c:order val="0"/>
          <c:tx>
            <c:v> Weltweite Verteilung Ist</c:v>
          </c:tx>
          <c:spPr>
            <a:ln w="4762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Umverteil!$C$3:$C$1556</c:f>
              <c:numCache>
                <c:formatCode>General</c:formatCode>
                <c:ptCount val="1554"/>
                <c:pt idx="0">
                  <c:v>9.3629479570664657E-4</c:v>
                </c:pt>
                <c:pt idx="1">
                  <c:v>1.122309276241272E-3</c:v>
                </c:pt>
                <c:pt idx="2">
                  <c:v>2.0586040719479184E-3</c:v>
                </c:pt>
                <c:pt idx="3">
                  <c:v>2.9948988676545647E-3</c:v>
                </c:pt>
                <c:pt idx="4">
                  <c:v>3.9311936633612109E-3</c:v>
                </c:pt>
                <c:pt idx="5">
                  <c:v>4.117208143895836E-3</c:v>
                </c:pt>
                <c:pt idx="6">
                  <c:v>5.0535029396024823E-3</c:v>
                </c:pt>
                <c:pt idx="7">
                  <c:v>5.3285324707706113E-3</c:v>
                </c:pt>
                <c:pt idx="8">
                  <c:v>5.4349737718482746E-3</c:v>
                </c:pt>
                <c:pt idx="9">
                  <c:v>5.599986675183008E-3</c:v>
                </c:pt>
                <c:pt idx="10">
                  <c:v>5.7692486485632797E-3</c:v>
                </c:pt>
                <c:pt idx="11">
                  <c:v>6.705543444269926E-3</c:v>
                </c:pt>
                <c:pt idx="12">
                  <c:v>6.8119847453475893E-3</c:v>
                </c:pt>
                <c:pt idx="13">
                  <c:v>7.0870142765157183E-3</c:v>
                </c:pt>
                <c:pt idx="14">
                  <c:v>7.2520271798504517E-3</c:v>
                </c:pt>
                <c:pt idx="15">
                  <c:v>7.6240561409197027E-3</c:v>
                </c:pt>
                <c:pt idx="16">
                  <c:v>8.5603509366263507E-3</c:v>
                </c:pt>
                <c:pt idx="17">
                  <c:v>9.2944012251603477E-3</c:v>
                </c:pt>
                <c:pt idx="18">
                  <c:v>9.6151646710883089E-3</c:v>
                </c:pt>
                <c:pt idx="19">
                  <c:v>1.0290583426873666E-2</c:v>
                </c:pt>
                <c:pt idx="20">
                  <c:v>1.1226878222580311E-2</c:v>
                </c:pt>
                <c:pt idx="21">
                  <c:v>1.1960928511114308E-2</c:v>
                </c:pt>
                <c:pt idx="22">
                  <c:v>1.2510987573450566E-2</c:v>
                </c:pt>
                <c:pt idx="23">
                  <c:v>1.2841013380120033E-2</c:v>
                </c:pt>
                <c:pt idx="24">
                  <c:v>1.3199386211545054E-2</c:v>
                </c:pt>
                <c:pt idx="25">
                  <c:v>1.41356810072517E-2</c:v>
                </c:pt>
                <c:pt idx="26">
                  <c:v>1.4456444453179661E-2</c:v>
                </c:pt>
                <c:pt idx="27">
                  <c:v>1.5131863208965018E-2</c:v>
                </c:pt>
                <c:pt idx="28">
                  <c:v>1.5689906650568894E-2</c:v>
                </c:pt>
                <c:pt idx="29">
                  <c:v>1.6626201446275541E-2</c:v>
                </c:pt>
                <c:pt idx="30">
                  <c:v>1.7049356379726221E-2</c:v>
                </c:pt>
                <c:pt idx="31">
                  <c:v>1.7407729211151243E-2</c:v>
                </c:pt>
                <c:pt idx="32">
                  <c:v>1.746556472236999E-2</c:v>
                </c:pt>
                <c:pt idx="33">
                  <c:v>1.7692875673599583E-2</c:v>
                </c:pt>
                <c:pt idx="34">
                  <c:v>1.7795580170296449E-2</c:v>
                </c:pt>
                <c:pt idx="35">
                  <c:v>1.8731874966003096E-2</c:v>
                </c:pt>
                <c:pt idx="36">
                  <c:v>1.8879693898273636E-2</c:v>
                </c:pt>
                <c:pt idx="37">
                  <c:v>1.9613744186807634E-2</c:v>
                </c:pt>
                <c:pt idx="38">
                  <c:v>1.9826626788962961E-2</c:v>
                </c:pt>
                <c:pt idx="39">
                  <c:v>2.0762921584669608E-2</c:v>
                </c:pt>
                <c:pt idx="40">
                  <c:v>2.0923281062342102E-2</c:v>
                </c:pt>
                <c:pt idx="41">
                  <c:v>2.1859575858048749E-2</c:v>
                </c:pt>
                <c:pt idx="42">
                  <c:v>2.2086886809278342E-2</c:v>
                </c:pt>
                <c:pt idx="43">
                  <c:v>2.2144722320497089E-2</c:v>
                </c:pt>
                <c:pt idx="44">
                  <c:v>2.2247426817193956E-2</c:v>
                </c:pt>
                <c:pt idx="45">
                  <c:v>2.2742465527198157E-2</c:v>
                </c:pt>
                <c:pt idx="46">
                  <c:v>2.3567554120702543E-2</c:v>
                </c:pt>
                <c:pt idx="47">
                  <c:v>2.450384891640919E-2</c:v>
                </c:pt>
                <c:pt idx="48">
                  <c:v>2.5854686427979903E-2</c:v>
                </c:pt>
                <c:pt idx="49">
                  <c:v>2.6002505360250443E-2</c:v>
                </c:pt>
                <c:pt idx="50">
                  <c:v>2.6938800155957086E-2</c:v>
                </c:pt>
                <c:pt idx="51">
                  <c:v>2.7875094951663733E-2</c:v>
                </c:pt>
                <c:pt idx="52">
                  <c:v>2.7931052095725727E-2</c:v>
                </c:pt>
                <c:pt idx="53">
                  <c:v>2.8489095537329603E-2</c:v>
                </c:pt>
                <c:pt idx="54">
                  <c:v>2.8649455015002098E-2</c:v>
                </c:pt>
                <c:pt idx="55">
                  <c:v>2.8844508243018485E-2</c:v>
                </c:pt>
                <c:pt idx="56">
                  <c:v>2.9561253905868529E-2</c:v>
                </c:pt>
                <c:pt idx="57">
                  <c:v>3.0295304194402527E-2</c:v>
                </c:pt>
                <c:pt idx="58">
                  <c:v>3.1231598990109175E-2</c:v>
                </c:pt>
                <c:pt idx="59">
                  <c:v>3.18731258819651E-2</c:v>
                </c:pt>
                <c:pt idx="60">
                  <c:v>3.2809420677671744E-2</c:v>
                </c:pt>
                <c:pt idx="61">
                  <c:v>3.2996282440930655E-2</c:v>
                </c:pt>
                <c:pt idx="62">
                  <c:v>3.3932577236637305E-2</c:v>
                </c:pt>
                <c:pt idx="63">
                  <c:v>3.4666627525171301E-2</c:v>
                </c:pt>
                <c:pt idx="64">
                  <c:v>3.4861680753187685E-2</c:v>
                </c:pt>
                <c:pt idx="65">
                  <c:v>3.6212518264758395E-2</c:v>
                </c:pt>
                <c:pt idx="66">
                  <c:v>3.7148813060465045E-2</c:v>
                </c:pt>
                <c:pt idx="67">
                  <c:v>3.7228838210235406E-2</c:v>
                </c:pt>
                <c:pt idx="68">
                  <c:v>3.7651993143686086E-2</c:v>
                </c:pt>
                <c:pt idx="69">
                  <c:v>3.8106615046145272E-2</c:v>
                </c:pt>
                <c:pt idx="70">
                  <c:v>3.8312024039539004E-2</c:v>
                </c:pt>
                <c:pt idx="71">
                  <c:v>3.8631347942771996E-2</c:v>
                </c:pt>
                <c:pt idx="72">
                  <c:v>3.8818209706030907E-2</c:v>
                </c:pt>
                <c:pt idx="73">
                  <c:v>3.9552259994564902E-2</c:v>
                </c:pt>
                <c:pt idx="74">
                  <c:v>4.00472987045691E-2</c:v>
                </c:pt>
                <c:pt idx="75">
                  <c:v>4.0983593500275743E-2</c:v>
                </c:pt>
                <c:pt idx="76">
                  <c:v>4.1808682093780129E-2</c:v>
                </c:pt>
                <c:pt idx="77">
                  <c:v>4.1884675523575825E-2</c:v>
                </c:pt>
                <c:pt idx="78">
                  <c:v>4.3141811118505846E-2</c:v>
                </c:pt>
                <c:pt idx="79">
                  <c:v>4.3319406257862965E-2</c:v>
                </c:pt>
                <c:pt idx="80">
                  <c:v>4.3692680115639856E-2</c:v>
                </c:pt>
                <c:pt idx="81">
                  <c:v>4.3804141075593286E-2</c:v>
                </c:pt>
                <c:pt idx="82">
                  <c:v>4.4740435871299937E-2</c:v>
                </c:pt>
                <c:pt idx="83">
                  <c:v>4.5815554365575002E-2</c:v>
                </c:pt>
                <c:pt idx="84">
                  <c:v>4.6911933506391154E-2</c:v>
                </c:pt>
                <c:pt idx="85">
                  <c:v>4.8262771017961864E-2</c:v>
                </c:pt>
                <c:pt idx="86">
                  <c:v>4.8820814459565744E-2</c:v>
                </c:pt>
                <c:pt idx="87">
                  <c:v>4.9116452324106823E-2</c:v>
                </c:pt>
                <c:pt idx="88">
                  <c:v>4.9850502612640818E-2</c:v>
                </c:pt>
                <c:pt idx="89">
                  <c:v>5.0786797408347469E-2</c:v>
                </c:pt>
                <c:pt idx="90">
                  <c:v>5.1107516363692457E-2</c:v>
                </c:pt>
                <c:pt idx="91">
                  <c:v>5.2069806701476339E-2</c:v>
                </c:pt>
                <c:pt idx="92">
                  <c:v>5.3006101497182982E-2</c:v>
                </c:pt>
                <c:pt idx="93">
                  <c:v>5.3121772519620476E-2</c:v>
                </c:pt>
                <c:pt idx="94">
                  <c:v>5.3495046377397368E-2</c:v>
                </c:pt>
                <c:pt idx="95">
                  <c:v>5.3885152833430143E-2</c:v>
                </c:pt>
                <c:pt idx="96">
                  <c:v>5.4062747972787262E-2</c:v>
                </c:pt>
                <c:pt idx="97">
                  <c:v>5.5159127113603414E-2</c:v>
                </c:pt>
                <c:pt idx="98">
                  <c:v>5.6416262708533435E-2</c:v>
                </c:pt>
                <c:pt idx="99">
                  <c:v>5.6492256138329131E-2</c:v>
                </c:pt>
                <c:pt idx="100">
                  <c:v>5.7428550934035781E-2</c:v>
                </c:pt>
                <c:pt idx="101">
                  <c:v>5.7540011893989211E-2</c:v>
                </c:pt>
                <c:pt idx="102">
                  <c:v>5.8274062182523206E-2</c:v>
                </c:pt>
                <c:pt idx="103">
                  <c:v>5.9624899694093916E-2</c:v>
                </c:pt>
                <c:pt idx="104">
                  <c:v>6.0561194489800567E-2</c:v>
                </c:pt>
                <c:pt idx="105">
                  <c:v>6.1243127343489343E-2</c:v>
                </c:pt>
                <c:pt idx="106">
                  <c:v>6.1551240833579934E-2</c:v>
                </c:pt>
                <c:pt idx="107">
                  <c:v>6.2046279543584132E-2</c:v>
                </c:pt>
                <c:pt idx="108">
                  <c:v>6.2871368137088518E-2</c:v>
                </c:pt>
                <c:pt idx="109">
                  <c:v>6.3807662932795162E-2</c:v>
                </c:pt>
                <c:pt idx="110">
                  <c:v>6.3855904598497243E-2</c:v>
                </c:pt>
                <c:pt idx="111">
                  <c:v>6.4589954887031245E-2</c:v>
                </c:pt>
                <c:pt idx="112">
                  <c:v>6.490927879026423E-2</c:v>
                </c:pt>
                <c:pt idx="113">
                  <c:v>6.5984397284539295E-2</c:v>
                </c:pt>
                <c:pt idx="114">
                  <c:v>6.6542440726143168E-2</c:v>
                </c:pt>
                <c:pt idx="115">
                  <c:v>6.7638819866959313E-2</c:v>
                </c:pt>
                <c:pt idx="116">
                  <c:v>6.8575114662665956E-2</c:v>
                </c:pt>
                <c:pt idx="117">
                  <c:v>6.8948838189183778E-2</c:v>
                </c:pt>
                <c:pt idx="118">
                  <c:v>7.0299675700754488E-2</c:v>
                </c:pt>
                <c:pt idx="119">
                  <c:v>7.043956856090948E-2</c:v>
                </c:pt>
                <c:pt idx="120">
                  <c:v>7.1173618849443482E-2</c:v>
                </c:pt>
                <c:pt idx="121">
                  <c:v>7.1596773782894155E-2</c:v>
                </c:pt>
                <c:pt idx="122">
                  <c:v>7.2224986944695022E-2</c:v>
                </c:pt>
                <c:pt idx="123">
                  <c:v>7.3161281740401665E-2</c:v>
                </c:pt>
                <c:pt idx="124">
                  <c:v>7.3642360173419144E-2</c:v>
                </c:pt>
                <c:pt idx="125">
                  <c:v>7.422751985746831E-2</c:v>
                </c:pt>
                <c:pt idx="126">
                  <c:v>7.4670976654279936E-2</c:v>
                </c:pt>
                <c:pt idx="127">
                  <c:v>7.6434026692111579E-2</c:v>
                </c:pt>
                <c:pt idx="128">
                  <c:v>7.6530439612265591E-2</c:v>
                </c:pt>
                <c:pt idx="129">
                  <c:v>7.6578681277967672E-2</c:v>
                </c:pt>
                <c:pt idx="130">
                  <c:v>7.7312731566501675E-2</c:v>
                </c:pt>
                <c:pt idx="131">
                  <c:v>7.9075781604333317E-2</c:v>
                </c:pt>
                <c:pt idx="132">
                  <c:v>8.0332917199263346E-2</c:v>
                </c:pt>
                <c:pt idx="133">
                  <c:v>8.0688107477977583E-2</c:v>
                </c:pt>
                <c:pt idx="134">
                  <c:v>8.1650397815761472E-2</c:v>
                </c:pt>
                <c:pt idx="135">
                  <c:v>8.2586692611468115E-2</c:v>
                </c:pt>
                <c:pt idx="136">
                  <c:v>8.2925820463237085E-2</c:v>
                </c:pt>
                <c:pt idx="137">
                  <c:v>8.4688870501068728E-2</c:v>
                </c:pt>
                <c:pt idx="138">
                  <c:v>8.4749896680111889E-2</c:v>
                </c:pt>
                <c:pt idx="139">
                  <c:v>8.4949959554537782E-2</c:v>
                </c:pt>
                <c:pt idx="140">
                  <c:v>8.5192240902247779E-2</c:v>
                </c:pt>
                <c:pt idx="141">
                  <c:v>8.6288620043063924E-2</c:v>
                </c:pt>
                <c:pt idx="142">
                  <c:v>8.8051670080895567E-2</c:v>
                </c:pt>
                <c:pt idx="143">
                  <c:v>8.8679883242696433E-2</c:v>
                </c:pt>
                <c:pt idx="144">
                  <c:v>8.9174921952700631E-2</c:v>
                </c:pt>
                <c:pt idx="145">
                  <c:v>8.9348428486356879E-2</c:v>
                </c:pt>
                <c:pt idx="146">
                  <c:v>9.1111478524188522E-2</c:v>
                </c:pt>
                <c:pt idx="147">
                  <c:v>9.1793411377877304E-2</c:v>
                </c:pt>
                <c:pt idx="148">
                  <c:v>9.2101524867967896E-2</c:v>
                </c:pt>
                <c:pt idx="149">
                  <c:v>9.3452362379538606E-2</c:v>
                </c:pt>
                <c:pt idx="150">
                  <c:v>9.4277450973042992E-2</c:v>
                </c:pt>
                <c:pt idx="151">
                  <c:v>9.5011501261576994E-2</c:v>
                </c:pt>
                <c:pt idx="152">
                  <c:v>9.6774551299408637E-2</c:v>
                </c:pt>
                <c:pt idx="153">
                  <c:v>9.7710846095115239E-2</c:v>
                </c:pt>
                <c:pt idx="154">
                  <c:v>9.8785964589390304E-2</c:v>
                </c:pt>
                <c:pt idx="155">
                  <c:v>9.8998379928691371E-2</c:v>
                </c:pt>
                <c:pt idx="156">
                  <c:v>9.9086066976776341E-2</c:v>
                </c:pt>
                <c:pt idx="157">
                  <c:v>9.931693248810182E-2</c:v>
                </c:pt>
                <c:pt idx="158">
                  <c:v>0.10107998252593346</c:v>
                </c:pt>
                <c:pt idx="159">
                  <c:v>0.10217636166674961</c:v>
                </c:pt>
                <c:pt idx="160">
                  <c:v>0.102328348526341</c:v>
                </c:pt>
                <c:pt idx="161">
                  <c:v>0.10326464332204764</c:v>
                </c:pt>
                <c:pt idx="162">
                  <c:v>0.10502769335987928</c:v>
                </c:pt>
                <c:pt idx="163">
                  <c:v>0.10679074339771093</c:v>
                </c:pt>
                <c:pt idx="164">
                  <c:v>0.1071298712494799</c:v>
                </c:pt>
                <c:pt idx="165">
                  <c:v>0.10848070876105061</c:v>
                </c:pt>
                <c:pt idx="166">
                  <c:v>0.1085295275717257</c:v>
                </c:pt>
                <c:pt idx="167">
                  <c:v>0.10877180891943569</c:v>
                </c:pt>
                <c:pt idx="168">
                  <c:v>0.10970810371514234</c:v>
                </c:pt>
                <c:pt idx="169">
                  <c:v>0.1099310256350492</c:v>
                </c:pt>
                <c:pt idx="170">
                  <c:v>0.11051618531909836</c:v>
                </c:pt>
                <c:pt idx="171">
                  <c:v>0.11227923535693</c:v>
                </c:pt>
                <c:pt idx="172">
                  <c:v>0.11337561449774615</c:v>
                </c:pt>
                <c:pt idx="173">
                  <c:v>0.11467559849183856</c:v>
                </c:pt>
                <c:pt idx="174">
                  <c:v>0.11523618378161529</c:v>
                </c:pt>
                <c:pt idx="175">
                  <c:v>0.11560821274268454</c:v>
                </c:pt>
                <c:pt idx="176">
                  <c:v>0.11631031288106647</c:v>
                </c:pt>
                <c:pt idx="177">
                  <c:v>0.11724660767677311</c:v>
                </c:pt>
                <c:pt idx="178">
                  <c:v>0.11772768610979059</c:v>
                </c:pt>
                <c:pt idx="179">
                  <c:v>0.11794010144909166</c:v>
                </c:pt>
                <c:pt idx="180">
                  <c:v>0.11919723704402169</c:v>
                </c:pt>
                <c:pt idx="181">
                  <c:v>0.12096028708185333</c:v>
                </c:pt>
                <c:pt idx="182">
                  <c:v>0.12169433737038733</c:v>
                </c:pt>
                <c:pt idx="183">
                  <c:v>0.12192520288171281</c:v>
                </c:pt>
                <c:pt idx="184">
                  <c:v>0.12245798829978416</c:v>
                </c:pt>
                <c:pt idx="185">
                  <c:v>0.12262545805094616</c:v>
                </c:pt>
                <c:pt idx="186">
                  <c:v>0.12294478195417914</c:v>
                </c:pt>
                <c:pt idx="187">
                  <c:v>0.12338823875099077</c:v>
                </c:pt>
                <c:pt idx="188">
                  <c:v>0.12432453354669741</c:v>
                </c:pt>
                <c:pt idx="189">
                  <c:v>0.12542091268751357</c:v>
                </c:pt>
                <c:pt idx="190">
                  <c:v>0.12718396272534521</c:v>
                </c:pt>
                <c:pt idx="191">
                  <c:v>0.1279180130138792</c:v>
                </c:pt>
                <c:pt idx="192">
                  <c:v>0.12921799700797162</c:v>
                </c:pt>
                <c:pt idx="193">
                  <c:v>0.13018028734575551</c:v>
                </c:pt>
                <c:pt idx="194">
                  <c:v>0.13111658214146216</c:v>
                </c:pt>
                <c:pt idx="195">
                  <c:v>0.13179851499515094</c:v>
                </c:pt>
                <c:pt idx="196">
                  <c:v>0.13254506271070471</c:v>
                </c:pt>
                <c:pt idx="197">
                  <c:v>0.13285317620079531</c:v>
                </c:pt>
                <c:pt idx="198">
                  <c:v>0.13296456300424214</c:v>
                </c:pt>
                <c:pt idx="199">
                  <c:v>0.13472761304207378</c:v>
                </c:pt>
                <c:pt idx="200">
                  <c:v>0.13580273153634886</c:v>
                </c:pt>
                <c:pt idx="201">
                  <c:v>0.13653678182488285</c:v>
                </c:pt>
                <c:pt idx="202">
                  <c:v>0.13779320814848459</c:v>
                </c:pt>
                <c:pt idx="203">
                  <c:v>0.1390503437434146</c:v>
                </c:pt>
                <c:pt idx="204">
                  <c:v>0.13998663853912124</c:v>
                </c:pt>
                <c:pt idx="205">
                  <c:v>0.14108301767993739</c:v>
                </c:pt>
                <c:pt idx="206">
                  <c:v>0.14178511781831932</c:v>
                </c:pt>
                <c:pt idx="207">
                  <c:v>0.14354816785615096</c:v>
                </c:pt>
                <c:pt idx="208">
                  <c:v>0.14438669587485792</c:v>
                </c:pt>
                <c:pt idx="209">
                  <c:v>0.14471672168152738</c:v>
                </c:pt>
                <c:pt idx="210">
                  <c:v>0.14481320501293155</c:v>
                </c:pt>
                <c:pt idx="211">
                  <c:v>0.14495309787308652</c:v>
                </c:pt>
                <c:pt idx="212">
                  <c:v>0.14588939266879317</c:v>
                </c:pt>
                <c:pt idx="213">
                  <c:v>0.14606289920244941</c:v>
                </c:pt>
                <c:pt idx="214">
                  <c:v>0.1467969494909834</c:v>
                </c:pt>
                <c:pt idx="215">
                  <c:v>0.14738210917503256</c:v>
                </c:pt>
                <c:pt idx="216">
                  <c:v>0.14755137114841282</c:v>
                </c:pt>
                <c:pt idx="217">
                  <c:v>0.14771884089957482</c:v>
                </c:pt>
                <c:pt idx="218">
                  <c:v>0.14793366846763797</c:v>
                </c:pt>
                <c:pt idx="219">
                  <c:v>0.1479626979668783</c:v>
                </c:pt>
                <c:pt idx="220">
                  <c:v>0.14851275702921457</c:v>
                </c:pt>
                <c:pt idx="221">
                  <c:v>0.14986359454078529</c:v>
                </c:pt>
                <c:pt idx="222">
                  <c:v>0.15162664457861694</c:v>
                </c:pt>
                <c:pt idx="223">
                  <c:v>0.1517745187200564</c:v>
                </c:pt>
                <c:pt idx="224">
                  <c:v>0.15287089786087255</c:v>
                </c:pt>
                <c:pt idx="225">
                  <c:v>0.15380719265657919</c:v>
                </c:pt>
                <c:pt idx="226">
                  <c:v>0.15510717665067161</c:v>
                </c:pt>
                <c:pt idx="227">
                  <c:v>0.1561649367156637</c:v>
                </c:pt>
                <c:pt idx="228">
                  <c:v>0.15792798675349534</c:v>
                </c:pt>
                <c:pt idx="229">
                  <c:v>0.15799657661584748</c:v>
                </c:pt>
                <c:pt idx="230">
                  <c:v>0.1592537122107775</c:v>
                </c:pt>
                <c:pt idx="231">
                  <c:v>0.15936509901422433</c:v>
                </c:pt>
                <c:pt idx="232">
                  <c:v>0.16020362703293128</c:v>
                </c:pt>
                <c:pt idx="233">
                  <c:v>0.16208408169661734</c:v>
                </c:pt>
                <c:pt idx="234">
                  <c:v>0.16232511399700239</c:v>
                </c:pt>
                <c:pt idx="235">
                  <c:v>0.16252517687142828</c:v>
                </c:pt>
                <c:pt idx="236">
                  <c:v>0.16275315716081537</c:v>
                </c:pt>
                <c:pt idx="237">
                  <c:v>0.16323423559383285</c:v>
                </c:pt>
                <c:pt idx="238">
                  <c:v>0.16433061473464899</c:v>
                </c:pt>
                <c:pt idx="239">
                  <c:v>0.16475544541325113</c:v>
                </c:pt>
                <c:pt idx="240">
                  <c:v>0.16663590007693718</c:v>
                </c:pt>
                <c:pt idx="241">
                  <c:v>0.16839895011476883</c:v>
                </c:pt>
                <c:pt idx="242">
                  <c:v>0.16895953540454556</c:v>
                </c:pt>
                <c:pt idx="243">
                  <c:v>0.1707225854423772</c:v>
                </c:pt>
                <c:pt idx="244">
                  <c:v>0.17260304010606325</c:v>
                </c:pt>
                <c:pt idx="245">
                  <c:v>0.17366080017105534</c:v>
                </c:pt>
                <c:pt idx="246">
                  <c:v>0.17419358558912668</c:v>
                </c:pt>
                <c:pt idx="247">
                  <c:v>0.17595663562695832</c:v>
                </c:pt>
                <c:pt idx="248">
                  <c:v>0.17599675480138796</c:v>
                </c:pt>
                <c:pt idx="249">
                  <c:v>0.17613916032803334</c:v>
                </c:pt>
                <c:pt idx="250">
                  <c:v>0.17723553946884948</c:v>
                </c:pt>
                <c:pt idx="251">
                  <c:v>0.17796958975738347</c:v>
                </c:pt>
                <c:pt idx="252">
                  <c:v>0.17865152261107226</c:v>
                </c:pt>
                <c:pt idx="253">
                  <c:v>0.18053197727475831</c:v>
                </c:pt>
                <c:pt idx="254">
                  <c:v>0.18084009076484892</c:v>
                </c:pt>
                <c:pt idx="255">
                  <c:v>0.18167861878355587</c:v>
                </c:pt>
                <c:pt idx="256">
                  <c:v>0.18264090912133976</c:v>
                </c:pt>
                <c:pt idx="257">
                  <c:v>0.18297529200120005</c:v>
                </c:pt>
                <c:pt idx="258">
                  <c:v>0.1831901195692632</c:v>
                </c:pt>
                <c:pt idx="259">
                  <c:v>0.18495316960709485</c:v>
                </c:pt>
                <c:pt idx="260">
                  <c:v>0.18621030520202486</c:v>
                </c:pt>
                <c:pt idx="261">
                  <c:v>0.18714659999773151</c:v>
                </c:pt>
                <c:pt idx="262">
                  <c:v>0.18760833102038246</c:v>
                </c:pt>
                <c:pt idx="263">
                  <c:v>0.18805178781719409</c:v>
                </c:pt>
                <c:pt idx="264">
                  <c:v>0.18981483785502573</c:v>
                </c:pt>
                <c:pt idx="265">
                  <c:v>0.19107126417862746</c:v>
                </c:pt>
                <c:pt idx="266">
                  <c:v>0.19295171884231352</c:v>
                </c:pt>
                <c:pt idx="267">
                  <c:v>0.19365381898069545</c:v>
                </c:pt>
                <c:pt idx="268">
                  <c:v>0.19495380297478787</c:v>
                </c:pt>
                <c:pt idx="269">
                  <c:v>0.19671685301261951</c:v>
                </c:pt>
                <c:pt idx="270">
                  <c:v>0.19702759202831469</c:v>
                </c:pt>
                <c:pt idx="271">
                  <c:v>0.19761275171236384</c:v>
                </c:pt>
                <c:pt idx="272">
                  <c:v>0.19867051177735592</c:v>
                </c:pt>
                <c:pt idx="273">
                  <c:v>0.20055096644104198</c:v>
                </c:pt>
                <c:pt idx="274">
                  <c:v>0.20231401647887362</c:v>
                </c:pt>
                <c:pt idx="275">
                  <c:v>0.20239021092636078</c:v>
                </c:pt>
                <c:pt idx="276">
                  <c:v>0.2025762254068954</c:v>
                </c:pt>
                <c:pt idx="277">
                  <c:v>0.20329297106974545</c:v>
                </c:pt>
                <c:pt idx="278">
                  <c:v>0.20341501809643317</c:v>
                </c:pt>
                <c:pt idx="279">
                  <c:v>0.20517806813426481</c:v>
                </c:pt>
                <c:pt idx="280">
                  <c:v>0.20627444727508096</c:v>
                </c:pt>
                <c:pt idx="281">
                  <c:v>0.20815490193876701</c:v>
                </c:pt>
                <c:pt idx="282">
                  <c:v>0.20991795197659865</c:v>
                </c:pt>
                <c:pt idx="283">
                  <c:v>0.21059620768013659</c:v>
                </c:pt>
                <c:pt idx="284">
                  <c:v>0.21108077037555659</c:v>
                </c:pt>
                <c:pt idx="285">
                  <c:v>0.21140009427878959</c:v>
                </c:pt>
                <c:pt idx="286">
                  <c:v>0.21270007827288201</c:v>
                </c:pt>
                <c:pt idx="287">
                  <c:v>0.21446312831071365</c:v>
                </c:pt>
                <c:pt idx="288">
                  <c:v>0.21634358297439971</c:v>
                </c:pt>
                <c:pt idx="289">
                  <c:v>0.21649614842200762</c:v>
                </c:pt>
                <c:pt idx="290">
                  <c:v>0.21743244321771427</c:v>
                </c:pt>
                <c:pt idx="291">
                  <c:v>0.21757484874435964</c:v>
                </c:pt>
                <c:pt idx="292">
                  <c:v>0.21832139645991341</c:v>
                </c:pt>
                <c:pt idx="293">
                  <c:v>0.21957853205484343</c:v>
                </c:pt>
                <c:pt idx="294">
                  <c:v>0.22134158209267507</c:v>
                </c:pt>
                <c:pt idx="295">
                  <c:v>0.22218011011138203</c:v>
                </c:pt>
                <c:pt idx="296">
                  <c:v>0.2224908491270772</c:v>
                </c:pt>
                <c:pt idx="297">
                  <c:v>0.22437130379076325</c:v>
                </c:pt>
                <c:pt idx="298">
                  <c:v>0.2261343538285949</c:v>
                </c:pt>
                <c:pt idx="299">
                  <c:v>0.22699023651969066</c:v>
                </c:pt>
                <c:pt idx="300">
                  <c:v>0.22804799658468275</c:v>
                </c:pt>
                <c:pt idx="301">
                  <c:v>0.22872341534046811</c:v>
                </c:pt>
                <c:pt idx="302">
                  <c:v>0.22965971013617476</c:v>
                </c:pt>
                <c:pt idx="303">
                  <c:v>0.23020464082458056</c:v>
                </c:pt>
                <c:pt idx="304">
                  <c:v>0.2319676908624122</c:v>
                </c:pt>
                <c:pt idx="305">
                  <c:v>0.23204188758904382</c:v>
                </c:pt>
                <c:pt idx="306">
                  <c:v>0.23207955124549973</c:v>
                </c:pt>
                <c:pt idx="307">
                  <c:v>0.23229876886571213</c:v>
                </c:pt>
                <c:pt idx="308">
                  <c:v>0.23417922352939818</c:v>
                </c:pt>
                <c:pt idx="309">
                  <c:v>0.23464310597148136</c:v>
                </c:pt>
                <c:pt idx="310">
                  <c:v>0.23594308996557378</c:v>
                </c:pt>
                <c:pt idx="311">
                  <c:v>0.23770614000340543</c:v>
                </c:pt>
                <c:pt idx="312">
                  <c:v>0.2381872184364229</c:v>
                </c:pt>
                <c:pt idx="313">
                  <c:v>0.23826341288391006</c:v>
                </c:pt>
                <c:pt idx="314">
                  <c:v>0.23840813788101631</c:v>
                </c:pt>
                <c:pt idx="315">
                  <c:v>0.24017118791884795</c:v>
                </c:pt>
                <c:pt idx="316">
                  <c:v>0.24080843393675114</c:v>
                </c:pt>
                <c:pt idx="317">
                  <c:v>0.24174472873245778</c:v>
                </c:pt>
                <c:pt idx="318">
                  <c:v>0.24284110787327393</c:v>
                </c:pt>
                <c:pt idx="319">
                  <c:v>0.24293382179514586</c:v>
                </c:pt>
                <c:pt idx="320">
                  <c:v>0.24419024811874759</c:v>
                </c:pt>
                <c:pt idx="321">
                  <c:v>0.24435526102208233</c:v>
                </c:pt>
                <c:pt idx="322">
                  <c:v>0.24611831105991397</c:v>
                </c:pt>
                <c:pt idx="323">
                  <c:v>0.24645325056223796</c:v>
                </c:pt>
                <c:pt idx="324">
                  <c:v>0.24662675709589421</c:v>
                </c:pt>
                <c:pt idx="325">
                  <c:v>0.24668168496948428</c:v>
                </c:pt>
                <c:pt idx="326">
                  <c:v>0.24721447038755562</c:v>
                </c:pt>
                <c:pt idx="327">
                  <c:v>0.24794852067608961</c:v>
                </c:pt>
                <c:pt idx="328">
                  <c:v>0.24798952413972139</c:v>
                </c:pt>
                <c:pt idx="329">
                  <c:v>0.24975257417755303</c:v>
                </c:pt>
                <c:pt idx="330">
                  <c:v>0.25163302884123911</c:v>
                </c:pt>
                <c:pt idx="331">
                  <c:v>0.25233512897962102</c:v>
                </c:pt>
                <c:pt idx="332">
                  <c:v>0.25359226457455103</c:v>
                </c:pt>
                <c:pt idx="333">
                  <c:v>0.25489224856864345</c:v>
                </c:pt>
                <c:pt idx="334">
                  <c:v>0.25545283385842021</c:v>
                </c:pt>
                <c:pt idx="335">
                  <c:v>0.25654921299923639</c:v>
                </c:pt>
                <c:pt idx="336">
                  <c:v>0.25831226303706806</c:v>
                </c:pt>
                <c:pt idx="337">
                  <c:v>0.2585872925682362</c:v>
                </c:pt>
                <c:pt idx="338">
                  <c:v>0.25933384028378997</c:v>
                </c:pt>
                <c:pt idx="339">
                  <c:v>0.26109689032162159</c:v>
                </c:pt>
                <c:pt idx="340">
                  <c:v>0.26132487061100867</c:v>
                </c:pt>
                <c:pt idx="341">
                  <c:v>0.26154764421790233</c:v>
                </c:pt>
                <c:pt idx="342">
                  <c:v>0.26199110101471396</c:v>
                </c:pt>
                <c:pt idx="343">
                  <c:v>0.26308748015553013</c:v>
                </c:pt>
                <c:pt idx="344">
                  <c:v>0.2648505301933618</c:v>
                </c:pt>
                <c:pt idx="345">
                  <c:v>0.26530515209582101</c:v>
                </c:pt>
                <c:pt idx="346">
                  <c:v>0.26718560675950709</c:v>
                </c:pt>
                <c:pt idx="347">
                  <c:v>0.26732549961966207</c:v>
                </c:pt>
                <c:pt idx="348">
                  <c:v>0.26818138231075783</c:v>
                </c:pt>
                <c:pt idx="349">
                  <c:v>0.26838679130415155</c:v>
                </c:pt>
                <c:pt idx="350">
                  <c:v>0.26893172199255733</c:v>
                </c:pt>
                <c:pt idx="351">
                  <c:v>0.26905468674209015</c:v>
                </c:pt>
                <c:pt idx="352">
                  <c:v>0.27011244680708224</c:v>
                </c:pt>
                <c:pt idx="353">
                  <c:v>0.27057632924916541</c:v>
                </c:pt>
                <c:pt idx="354">
                  <c:v>0.27233937928699709</c:v>
                </c:pt>
                <c:pt idx="355">
                  <c:v>0.27303197582097349</c:v>
                </c:pt>
                <c:pt idx="356">
                  <c:v>0.27314358450929427</c:v>
                </c:pt>
                <c:pt idx="357">
                  <c:v>0.27341375201160839</c:v>
                </c:pt>
                <c:pt idx="358">
                  <c:v>0.27471373600570081</c:v>
                </c:pt>
                <c:pt idx="359">
                  <c:v>0.27581011514651699</c:v>
                </c:pt>
                <c:pt idx="360">
                  <c:v>0.277067250741447</c:v>
                </c:pt>
                <c:pt idx="361">
                  <c:v>0.27745735719747977</c:v>
                </c:pt>
                <c:pt idx="362">
                  <c:v>0.27922040723531144</c:v>
                </c:pt>
                <c:pt idx="363">
                  <c:v>0.27942047010973736</c:v>
                </c:pt>
                <c:pt idx="364">
                  <c:v>0.28012257024811926</c:v>
                </c:pt>
                <c:pt idx="365">
                  <c:v>0.28045695312797952</c:v>
                </c:pt>
                <c:pt idx="366">
                  <c:v>0.28129548114668645</c:v>
                </c:pt>
                <c:pt idx="367">
                  <c:v>0.28153651344707148</c:v>
                </c:pt>
                <c:pt idx="368">
                  <c:v>0.28341696811075756</c:v>
                </c:pt>
                <c:pt idx="369">
                  <c:v>0.2840384461421479</c:v>
                </c:pt>
                <c:pt idx="370">
                  <c:v>0.28467997303400383</c:v>
                </c:pt>
                <c:pt idx="371">
                  <c:v>0.2864430230718355</c:v>
                </c:pt>
                <c:pt idx="372">
                  <c:v>0.28702854006517575</c:v>
                </c:pt>
                <c:pt idx="373">
                  <c:v>0.28745819520130206</c:v>
                </c:pt>
                <c:pt idx="374">
                  <c:v>0.2885977695812002</c:v>
                </c:pt>
                <c:pt idx="375">
                  <c:v>0.28895614241262524</c:v>
                </c:pt>
                <c:pt idx="376">
                  <c:v>0.29071919245045691</c:v>
                </c:pt>
                <c:pt idx="377">
                  <c:v>0.29085427620161397</c:v>
                </c:pt>
                <c:pt idx="378">
                  <c:v>0.2921107025252157</c:v>
                </c:pt>
                <c:pt idx="379">
                  <c:v>0.29387375256304732</c:v>
                </c:pt>
                <c:pt idx="380">
                  <c:v>0.29517373655713974</c:v>
                </c:pt>
                <c:pt idx="381">
                  <c:v>0.29705419122082583</c:v>
                </c:pt>
                <c:pt idx="382">
                  <c:v>0.2988172412586575</c:v>
                </c:pt>
                <c:pt idx="383">
                  <c:v>0.29910205231194825</c:v>
                </c:pt>
                <c:pt idx="384">
                  <c:v>0.29954248248506865</c:v>
                </c:pt>
                <c:pt idx="385">
                  <c:v>0.30060024255006074</c:v>
                </c:pt>
                <c:pt idx="386">
                  <c:v>0.30185737814499075</c:v>
                </c:pt>
                <c:pt idx="387">
                  <c:v>0.30362042818282242</c:v>
                </c:pt>
                <c:pt idx="388">
                  <c:v>0.30371869645706373</c:v>
                </c:pt>
                <c:pt idx="389">
                  <c:v>0.30439695216060164</c:v>
                </c:pt>
                <c:pt idx="390">
                  <c:v>0.30488151485602166</c:v>
                </c:pt>
                <c:pt idx="391">
                  <c:v>0.30664456489385333</c:v>
                </c:pt>
                <c:pt idx="392">
                  <c:v>0.30734666503223523</c:v>
                </c:pt>
                <c:pt idx="393">
                  <c:v>0.30864664902632766</c:v>
                </c:pt>
                <c:pt idx="394">
                  <c:v>0.30917943444439899</c:v>
                </c:pt>
                <c:pt idx="395">
                  <c:v>0.30930239919393182</c:v>
                </c:pt>
                <c:pt idx="396">
                  <c:v>0.31106544923176349</c:v>
                </c:pt>
                <c:pt idx="397">
                  <c:v>0.31170269524966671</c:v>
                </c:pt>
                <c:pt idx="398">
                  <c:v>0.31263899004537338</c:v>
                </c:pt>
                <c:pt idx="399">
                  <c:v>0.31273799778737421</c:v>
                </c:pt>
                <c:pt idx="400">
                  <c:v>0.31286004481406193</c:v>
                </c:pt>
                <c:pt idx="401">
                  <c:v>0.3129071101607464</c:v>
                </c:pt>
                <c:pt idx="402">
                  <c:v>0.31467016019857807</c:v>
                </c:pt>
                <c:pt idx="403">
                  <c:v>0.31525567719191833</c:v>
                </c:pt>
                <c:pt idx="404">
                  <c:v>0.31540806608689265</c:v>
                </c:pt>
                <c:pt idx="405">
                  <c:v>0.31650444522770882</c:v>
                </c:pt>
                <c:pt idx="406">
                  <c:v>0.31826749526554043</c:v>
                </c:pt>
                <c:pt idx="407">
                  <c:v>0.31847829163830671</c:v>
                </c:pt>
                <c:pt idx="408">
                  <c:v>0.32035874630199279</c:v>
                </c:pt>
                <c:pt idx="409">
                  <c:v>0.3208838798386871</c:v>
                </c:pt>
                <c:pt idx="410">
                  <c:v>0.32194163990367919</c:v>
                </c:pt>
                <c:pt idx="411">
                  <c:v>0.32370468994151086</c:v>
                </c:pt>
                <c:pt idx="412">
                  <c:v>0.32402540889685583</c:v>
                </c:pt>
                <c:pt idx="413">
                  <c:v>0.32532539289094825</c:v>
                </c:pt>
                <c:pt idx="414">
                  <c:v>0.32616392090965518</c:v>
                </c:pt>
                <c:pt idx="415">
                  <c:v>0.32621286391022652</c:v>
                </c:pt>
                <c:pt idx="416">
                  <c:v>0.32637788162892739</c:v>
                </c:pt>
                <c:pt idx="417">
                  <c:v>0.32814093166675906</c:v>
                </c:pt>
                <c:pt idx="418">
                  <c:v>0.33002138633044514</c:v>
                </c:pt>
                <c:pt idx="419">
                  <c:v>0.3305819716202219</c:v>
                </c:pt>
                <c:pt idx="420">
                  <c:v>0.33132851933577567</c:v>
                </c:pt>
                <c:pt idx="421">
                  <c:v>0.33309156937360734</c:v>
                </c:pt>
                <c:pt idx="422">
                  <c:v>0.33323629437071356</c:v>
                </c:pt>
                <c:pt idx="423">
                  <c:v>0.33332092535740371</c:v>
                </c:pt>
                <c:pt idx="424">
                  <c:v>0.33342122329347784</c:v>
                </c:pt>
                <c:pt idx="425">
                  <c:v>0.33518427333130951</c:v>
                </c:pt>
                <c:pt idx="426">
                  <c:v>0.33535777986496573</c:v>
                </c:pt>
                <c:pt idx="427">
                  <c:v>0.33572746521856439</c:v>
                </c:pt>
                <c:pt idx="428">
                  <c:v>0.33622987447205038</c:v>
                </c:pt>
                <c:pt idx="429">
                  <c:v>0.33748630079565212</c:v>
                </c:pt>
                <c:pt idx="430">
                  <c:v>0.33862587517555026</c:v>
                </c:pt>
                <c:pt idx="431">
                  <c:v>0.33932797531393216</c:v>
                </c:pt>
                <c:pt idx="432">
                  <c:v>0.34058511090886218</c:v>
                </c:pt>
                <c:pt idx="433">
                  <c:v>0.34144099359995794</c:v>
                </c:pt>
                <c:pt idx="434">
                  <c:v>0.34320404363778961</c:v>
                </c:pt>
                <c:pt idx="435">
                  <c:v>0.3442618037027817</c:v>
                </c:pt>
                <c:pt idx="436">
                  <c:v>0.34556178769687412</c:v>
                </c:pt>
                <c:pt idx="437">
                  <c:v>0.34649400474395964</c:v>
                </c:pt>
                <c:pt idx="438">
                  <c:v>0.34656657849206046</c:v>
                </c:pt>
                <c:pt idx="439">
                  <c:v>0.34832962852989213</c:v>
                </c:pt>
                <c:pt idx="440">
                  <c:v>0.35021008319357821</c:v>
                </c:pt>
                <c:pt idx="441">
                  <c:v>0.35197313323140988</c:v>
                </c:pt>
                <c:pt idx="442">
                  <c:v>0.35226384593796378</c:v>
                </c:pt>
                <c:pt idx="443">
                  <c:v>0.35414430060164986</c:v>
                </c:pt>
                <c:pt idx="444">
                  <c:v>0.35498282862035679</c:v>
                </c:pt>
                <c:pt idx="445">
                  <c:v>0.35519795574082069</c:v>
                </c:pt>
                <c:pt idx="446">
                  <c:v>0.35696100577865236</c:v>
                </c:pt>
                <c:pt idx="447">
                  <c:v>0.35718898606803945</c:v>
                </c:pt>
                <c:pt idx="448">
                  <c:v>0.35752314647837991</c:v>
                </c:pt>
                <c:pt idx="449">
                  <c:v>0.35773817017723492</c:v>
                </c:pt>
                <c:pt idx="450">
                  <c:v>0.35817860035035531</c:v>
                </c:pt>
                <c:pt idx="451">
                  <c:v>0.35994165038818698</c:v>
                </c:pt>
                <c:pt idx="452">
                  <c:v>0.36099941045317907</c:v>
                </c:pt>
                <c:pt idx="453">
                  <c:v>0.36287986511686515</c:v>
                </c:pt>
                <c:pt idx="454">
                  <c:v>0.36357246165084156</c:v>
                </c:pt>
                <c:pt idx="455">
                  <c:v>0.36533551168867318</c:v>
                </c:pt>
                <c:pt idx="456">
                  <c:v>0.36543802034775269</c:v>
                </c:pt>
                <c:pt idx="457">
                  <c:v>0.36563307357576907</c:v>
                </c:pt>
                <c:pt idx="458">
                  <c:v>0.36580454823164943</c:v>
                </c:pt>
                <c:pt idx="459">
                  <c:v>0.366031859182879</c:v>
                </c:pt>
                <c:pt idx="460">
                  <c:v>0.36655699271957332</c:v>
                </c:pt>
                <c:pt idx="461">
                  <c:v>0.36832004275740499</c:v>
                </c:pt>
                <c:pt idx="462">
                  <c:v>0.36925633755311166</c:v>
                </c:pt>
                <c:pt idx="463">
                  <c:v>0.36935904204980852</c:v>
                </c:pt>
                <c:pt idx="464">
                  <c:v>0.36965467991434958</c:v>
                </c:pt>
                <c:pt idx="465">
                  <c:v>0.37153513457803566</c:v>
                </c:pt>
                <c:pt idx="466">
                  <c:v>0.37174593095080194</c:v>
                </c:pt>
                <c:pt idx="467">
                  <c:v>0.37267369583496829</c:v>
                </c:pt>
                <c:pt idx="468">
                  <c:v>0.3733519515385062</c:v>
                </c:pt>
                <c:pt idx="469">
                  <c:v>0.37511500157633787</c:v>
                </c:pt>
                <c:pt idx="470">
                  <c:v>0.37621138071715404</c:v>
                </c:pt>
                <c:pt idx="471">
                  <c:v>0.37631004499128301</c:v>
                </c:pt>
                <c:pt idx="472">
                  <c:v>0.37729423894268238</c:v>
                </c:pt>
                <c:pt idx="473">
                  <c:v>0.37838410031949399</c:v>
                </c:pt>
                <c:pt idx="474">
                  <c:v>0.37886866301491401</c:v>
                </c:pt>
                <c:pt idx="475">
                  <c:v>0.38074911767860009</c:v>
                </c:pt>
                <c:pt idx="476">
                  <c:v>0.38090168312620798</c:v>
                </c:pt>
                <c:pt idx="477">
                  <c:v>0.38095062612677932</c:v>
                </c:pt>
                <c:pt idx="478">
                  <c:v>0.38200838619177141</c:v>
                </c:pt>
                <c:pt idx="479">
                  <c:v>0.38271048633015331</c:v>
                </c:pt>
                <c:pt idx="480">
                  <c:v>0.38354901434886024</c:v>
                </c:pt>
                <c:pt idx="481">
                  <c:v>0.38542946901254632</c:v>
                </c:pt>
                <c:pt idx="482">
                  <c:v>0.38606671503044954</c:v>
                </c:pt>
                <c:pt idx="483">
                  <c:v>0.38736669902454196</c:v>
                </c:pt>
                <c:pt idx="484">
                  <c:v>0.38757958162669731</c:v>
                </c:pt>
                <c:pt idx="485">
                  <c:v>0.38875061561337776</c:v>
                </c:pt>
                <c:pt idx="486">
                  <c:v>0.38896983323359019</c:v>
                </c:pt>
                <c:pt idx="487">
                  <c:v>0.38930421611345045</c:v>
                </c:pt>
                <c:pt idx="488">
                  <c:v>0.38994869881763994</c:v>
                </c:pt>
                <c:pt idx="489">
                  <c:v>0.39182915348132602</c:v>
                </c:pt>
                <c:pt idx="490">
                  <c:v>0.39192331262246577</c:v>
                </c:pt>
                <c:pt idx="491">
                  <c:v>0.39213843974292967</c:v>
                </c:pt>
                <c:pt idx="492">
                  <c:v>0.39227352349408673</c:v>
                </c:pt>
                <c:pt idx="493">
                  <c:v>0.39270074007402284</c:v>
                </c:pt>
                <c:pt idx="494">
                  <c:v>0.39273794297012976</c:v>
                </c:pt>
                <c:pt idx="495">
                  <c:v>0.39302865567668366</c:v>
                </c:pt>
                <c:pt idx="496">
                  <c:v>0.39408641574167574</c:v>
                </c:pt>
                <c:pt idx="497">
                  <c:v>0.39596687040536183</c:v>
                </c:pt>
                <c:pt idx="498">
                  <c:v>0.39722400600029184</c:v>
                </c:pt>
                <c:pt idx="499">
                  <c:v>0.39737081605799862</c:v>
                </c:pt>
                <c:pt idx="500">
                  <c:v>0.39867080005209105</c:v>
                </c:pt>
                <c:pt idx="501">
                  <c:v>0.39950932807079798</c:v>
                </c:pt>
                <c:pt idx="502">
                  <c:v>0.40127237810862965</c:v>
                </c:pt>
                <c:pt idx="503">
                  <c:v>0.40150416291330948</c:v>
                </c:pt>
                <c:pt idx="504">
                  <c:v>0.40338461757699556</c:v>
                </c:pt>
                <c:pt idx="505">
                  <c:v>0.4046410439005973</c:v>
                </c:pt>
                <c:pt idx="506">
                  <c:v>0.40499623417931152</c:v>
                </c:pt>
                <c:pt idx="507">
                  <c:v>0.40675928421714319</c:v>
                </c:pt>
                <c:pt idx="508">
                  <c:v>0.40698786755960464</c:v>
                </c:pt>
                <c:pt idx="509">
                  <c:v>0.40875091759743631</c:v>
                </c:pt>
                <c:pt idx="510">
                  <c:v>0.40899194989782134</c:v>
                </c:pt>
                <c:pt idx="511">
                  <c:v>0.41087240456150742</c:v>
                </c:pt>
                <c:pt idx="512">
                  <c:v>0.41157450469988932</c:v>
                </c:pt>
                <c:pt idx="513">
                  <c:v>0.41189526814581728</c:v>
                </c:pt>
                <c:pt idx="514">
                  <c:v>0.41365831818364895</c:v>
                </c:pt>
                <c:pt idx="515">
                  <c:v>0.41495830217774138</c:v>
                </c:pt>
                <c:pt idx="516">
                  <c:v>0.41601606224273346</c:v>
                </c:pt>
                <c:pt idx="517">
                  <c:v>0.41727319783766348</c:v>
                </c:pt>
                <c:pt idx="518">
                  <c:v>0.41820949263337015</c:v>
                </c:pt>
                <c:pt idx="519">
                  <c:v>0.41914170968045567</c:v>
                </c:pt>
                <c:pt idx="520">
                  <c:v>0.42102216434414175</c:v>
                </c:pt>
                <c:pt idx="521">
                  <c:v>0.42278521438197342</c:v>
                </c:pt>
                <c:pt idx="522">
                  <c:v>0.42284354867704449</c:v>
                </c:pt>
                <c:pt idx="523">
                  <c:v>0.42369943136814026</c:v>
                </c:pt>
                <c:pt idx="524">
                  <c:v>0.42468362531953963</c:v>
                </c:pt>
                <c:pt idx="525">
                  <c:v>0.42483043537724641</c:v>
                </c:pt>
                <c:pt idx="526">
                  <c:v>0.42501592719382542</c:v>
                </c:pt>
                <c:pt idx="527">
                  <c:v>0.42677897723165709</c:v>
                </c:pt>
                <c:pt idx="528">
                  <c:v>0.42752552494721086</c:v>
                </c:pt>
                <c:pt idx="529">
                  <c:v>0.42818335243170053</c:v>
                </c:pt>
                <c:pt idx="530">
                  <c:v>0.42902188045040746</c:v>
                </c:pt>
                <c:pt idx="531">
                  <c:v>0.43090233511409354</c:v>
                </c:pt>
                <c:pt idx="532">
                  <c:v>0.43266538515192521</c:v>
                </c:pt>
                <c:pt idx="533">
                  <c:v>0.43278241708873505</c:v>
                </c:pt>
                <c:pt idx="534">
                  <c:v>0.43408240108282747</c:v>
                </c:pt>
                <c:pt idx="535">
                  <c:v>0.43584545112065914</c:v>
                </c:pt>
                <c:pt idx="536">
                  <c:v>0.43772590578434517</c:v>
                </c:pt>
                <c:pt idx="537">
                  <c:v>0.43898304137927519</c:v>
                </c:pt>
                <c:pt idx="538">
                  <c:v>0.44074609141710686</c:v>
                </c:pt>
                <c:pt idx="539">
                  <c:v>0.44180385148209894</c:v>
                </c:pt>
                <c:pt idx="540">
                  <c:v>0.44250595162048084</c:v>
                </c:pt>
                <c:pt idx="541">
                  <c:v>0.44426900165831246</c:v>
                </c:pt>
                <c:pt idx="542">
                  <c:v>0.44614945632199854</c:v>
                </c:pt>
                <c:pt idx="543">
                  <c:v>0.4461824589026655</c:v>
                </c:pt>
                <c:pt idx="544">
                  <c:v>0.44630450592935322</c:v>
                </c:pt>
                <c:pt idx="545">
                  <c:v>0.44744408030925137</c:v>
                </c:pt>
                <c:pt idx="546">
                  <c:v>0.44920713034708304</c:v>
                </c:pt>
                <c:pt idx="547">
                  <c:v>0.44934351691782082</c:v>
                </c:pt>
                <c:pt idx="548">
                  <c:v>0.4493994740618828</c:v>
                </c:pt>
                <c:pt idx="549">
                  <c:v>0.44947949921165314</c:v>
                </c:pt>
                <c:pt idx="550">
                  <c:v>0.44954112190967127</c:v>
                </c:pt>
                <c:pt idx="551">
                  <c:v>0.44970148138734378</c:v>
                </c:pt>
                <c:pt idx="552">
                  <c:v>0.44984620638445</c:v>
                </c:pt>
                <c:pt idx="553">
                  <c:v>0.45068473440315693</c:v>
                </c:pt>
                <c:pt idx="554">
                  <c:v>0.4524477844409886</c:v>
                </c:pt>
                <c:pt idx="555">
                  <c:v>0.45251966676899552</c:v>
                </c:pt>
                <c:pt idx="556">
                  <c:v>0.45276559626806118</c:v>
                </c:pt>
                <c:pt idx="557">
                  <c:v>0.45464605093174726</c:v>
                </c:pt>
                <c:pt idx="558">
                  <c:v>0.45501977445826508</c:v>
                </c:pt>
                <c:pt idx="559">
                  <c:v>0.45552218371175107</c:v>
                </c:pt>
                <c:pt idx="560">
                  <c:v>0.45559761640271124</c:v>
                </c:pt>
                <c:pt idx="561">
                  <c:v>0.45685404272631297</c:v>
                </c:pt>
                <c:pt idx="562">
                  <c:v>0.4569695093996492</c:v>
                </c:pt>
                <c:pt idx="563">
                  <c:v>0.45721518008525253</c:v>
                </c:pt>
                <c:pt idx="564">
                  <c:v>0.45838621407193297</c:v>
                </c:pt>
                <c:pt idx="565">
                  <c:v>0.46014926410976464</c:v>
                </c:pt>
                <c:pt idx="566">
                  <c:v>0.46202971877345073</c:v>
                </c:pt>
                <c:pt idx="567">
                  <c:v>0.46272231530742713</c:v>
                </c:pt>
                <c:pt idx="568">
                  <c:v>0.46340057101096505</c:v>
                </c:pt>
                <c:pt idx="569">
                  <c:v>0.46516362104879672</c:v>
                </c:pt>
                <c:pt idx="570">
                  <c:v>0.46609138593296306</c:v>
                </c:pt>
                <c:pt idx="571">
                  <c:v>0.46631936622235015</c:v>
                </c:pt>
                <c:pt idx="572">
                  <c:v>0.46680392891777017</c:v>
                </c:pt>
                <c:pt idx="573">
                  <c:v>0.46765981160886594</c:v>
                </c:pt>
                <c:pt idx="574">
                  <c:v>0.46954026627255202</c:v>
                </c:pt>
                <c:pt idx="575">
                  <c:v>0.47017751229045524</c:v>
                </c:pt>
                <c:pt idx="576">
                  <c:v>0.47023251819668888</c:v>
                </c:pt>
                <c:pt idx="577">
                  <c:v>0.47129027826168096</c:v>
                </c:pt>
                <c:pt idx="578">
                  <c:v>0.47199237840006286</c:v>
                </c:pt>
                <c:pt idx="579">
                  <c:v>0.47232653881040332</c:v>
                </c:pt>
                <c:pt idx="580">
                  <c:v>0.47358367440533333</c:v>
                </c:pt>
                <c:pt idx="581">
                  <c:v>0.475346724443165</c:v>
                </c:pt>
                <c:pt idx="582">
                  <c:v>0.47618525246187193</c:v>
                </c:pt>
                <c:pt idx="583">
                  <c:v>0.47727511383868354</c:v>
                </c:pt>
                <c:pt idx="584">
                  <c:v>0.47740264276446642</c:v>
                </c:pt>
                <c:pt idx="585">
                  <c:v>0.47916569280229809</c:v>
                </c:pt>
                <c:pt idx="586">
                  <c:v>0.47982352028678776</c:v>
                </c:pt>
                <c:pt idx="587">
                  <c:v>0.48008781759622732</c:v>
                </c:pt>
                <c:pt idx="588">
                  <c:v>0.48185086763405899</c:v>
                </c:pt>
                <c:pt idx="589">
                  <c:v>0.48373132229774507</c:v>
                </c:pt>
                <c:pt idx="590">
                  <c:v>0.48478908236273716</c:v>
                </c:pt>
                <c:pt idx="591">
                  <c:v>0.48572537715844377</c:v>
                </c:pt>
                <c:pt idx="592">
                  <c:v>0.48748842719627544</c:v>
                </c:pt>
                <c:pt idx="593">
                  <c:v>0.4875158687217977</c:v>
                </c:pt>
                <c:pt idx="594">
                  <c:v>0.48856613579518637</c:v>
                </c:pt>
                <c:pt idx="595">
                  <c:v>0.48949835284227189</c:v>
                </c:pt>
                <c:pt idx="596">
                  <c:v>0.48963567252624707</c:v>
                </c:pt>
                <c:pt idx="597">
                  <c:v>0.49151612718993309</c:v>
                </c:pt>
                <c:pt idx="598">
                  <c:v>0.49327917722776476</c:v>
                </c:pt>
                <c:pt idx="599">
                  <c:v>0.49457916122185719</c:v>
                </c:pt>
                <c:pt idx="600">
                  <c:v>0.4946816698809367</c:v>
                </c:pt>
                <c:pt idx="601">
                  <c:v>0.49511192412186456</c:v>
                </c:pt>
                <c:pt idx="602">
                  <c:v>0.49518359868814954</c:v>
                </c:pt>
                <c:pt idx="603">
                  <c:v>0.49529926971058702</c:v>
                </c:pt>
                <c:pt idx="604">
                  <c:v>0.4971797243742731</c:v>
                </c:pt>
                <c:pt idx="605">
                  <c:v>0.49894277441210477</c:v>
                </c:pt>
                <c:pt idx="606">
                  <c:v>0.4990146567401117</c:v>
                </c:pt>
                <c:pt idx="607">
                  <c:v>0.50007241680510384</c:v>
                </c:pt>
                <c:pt idx="608">
                  <c:v>0.50049963338503989</c:v>
                </c:pt>
                <c:pt idx="609">
                  <c:v>0.50133816140374687</c:v>
                </c:pt>
                <c:pt idx="610">
                  <c:v>0.50232235535514624</c:v>
                </c:pt>
                <c:pt idx="611">
                  <c:v>0.50239778804610646</c:v>
                </c:pt>
                <c:pt idx="612">
                  <c:v>0.50427824270979249</c:v>
                </c:pt>
                <c:pt idx="613">
                  <c:v>0.50437854064586662</c:v>
                </c:pt>
                <c:pt idx="614">
                  <c:v>0.50450709611759281</c:v>
                </c:pt>
                <c:pt idx="615">
                  <c:v>0.50536297880868852</c:v>
                </c:pt>
                <c:pt idx="616">
                  <c:v>0.50540311861539922</c:v>
                </c:pt>
                <c:pt idx="617">
                  <c:v>0.50582471136093177</c:v>
                </c:pt>
                <c:pt idx="618">
                  <c:v>0.50646919406512125</c:v>
                </c:pt>
                <c:pt idx="619">
                  <c:v>0.50823224410295287</c:v>
                </c:pt>
                <c:pt idx="620">
                  <c:v>0.50940327808963337</c:v>
                </c:pt>
                <c:pt idx="621">
                  <c:v>0.5112837327533194</c:v>
                </c:pt>
                <c:pt idx="622">
                  <c:v>0.51140411083637594</c:v>
                </c:pt>
                <c:pt idx="623">
                  <c:v>0.51210621097475784</c:v>
                </c:pt>
                <c:pt idx="624">
                  <c:v>0.51229866904231458</c:v>
                </c:pt>
                <c:pt idx="625">
                  <c:v>0.51251794487047786</c:v>
                </c:pt>
                <c:pt idx="626">
                  <c:v>0.51309937028358565</c:v>
                </c:pt>
                <c:pt idx="627">
                  <c:v>0.51322689920936859</c:v>
                </c:pt>
                <c:pt idx="628">
                  <c:v>0.51345548255183004</c:v>
                </c:pt>
                <c:pt idx="629">
                  <c:v>0.51378986543169036</c:v>
                </c:pt>
                <c:pt idx="630">
                  <c:v>0.5148476254966825</c:v>
                </c:pt>
                <c:pt idx="631">
                  <c:v>0.51672808016036853</c:v>
                </c:pt>
                <c:pt idx="632">
                  <c:v>0.51687589909263909</c:v>
                </c:pt>
                <c:pt idx="633">
                  <c:v>0.51714019640207864</c:v>
                </c:pt>
                <c:pt idx="634">
                  <c:v>0.51890324643991026</c:v>
                </c:pt>
                <c:pt idx="635">
                  <c:v>0.52016038203484027</c:v>
                </c:pt>
                <c:pt idx="636">
                  <c:v>0.52033797717419739</c:v>
                </c:pt>
                <c:pt idx="637">
                  <c:v>0.522101027212029</c:v>
                </c:pt>
                <c:pt idx="638">
                  <c:v>0.52232030304019228</c:v>
                </c:pt>
                <c:pt idx="639">
                  <c:v>0.52420075770387831</c:v>
                </c:pt>
                <c:pt idx="640">
                  <c:v>0.52525851776887045</c:v>
                </c:pt>
                <c:pt idx="641">
                  <c:v>0.52702156780670206</c:v>
                </c:pt>
                <c:pt idx="642">
                  <c:v>0.52748971520455545</c:v>
                </c:pt>
                <c:pt idx="643">
                  <c:v>0.52832824322326244</c:v>
                </c:pt>
                <c:pt idx="644">
                  <c:v>0.52869792857686115</c:v>
                </c:pt>
                <c:pt idx="645">
                  <c:v>0.5287941442634646</c:v>
                </c:pt>
                <c:pt idx="646">
                  <c:v>0.52972190914763095</c:v>
                </c:pt>
                <c:pt idx="647">
                  <c:v>0.53148495918546257</c:v>
                </c:pt>
                <c:pt idx="648">
                  <c:v>0.5333654138491486</c:v>
                </c:pt>
                <c:pt idx="649">
                  <c:v>0.53348307721585975</c:v>
                </c:pt>
                <c:pt idx="650">
                  <c:v>0.53478306120995212</c:v>
                </c:pt>
                <c:pt idx="651">
                  <c:v>0.5349298712676589</c:v>
                </c:pt>
                <c:pt idx="652">
                  <c:v>0.53578575395875461</c:v>
                </c:pt>
                <c:pt idx="653">
                  <c:v>0.53766620862244063</c:v>
                </c:pt>
                <c:pt idx="654">
                  <c:v>0.53880578300233872</c:v>
                </c:pt>
                <c:pt idx="655">
                  <c:v>0.53892616108539526</c:v>
                </c:pt>
                <c:pt idx="656">
                  <c:v>0.5399839211503874</c:v>
                </c:pt>
                <c:pt idx="657">
                  <c:v>0.54023058183570982</c:v>
                </c:pt>
                <c:pt idx="658">
                  <c:v>0.54132044321252137</c:v>
                </c:pt>
                <c:pt idx="659">
                  <c:v>0.54139301696062214</c:v>
                </c:pt>
                <c:pt idx="660">
                  <c:v>0.54327347162430817</c:v>
                </c:pt>
                <c:pt idx="661">
                  <c:v>0.54503652166213978</c:v>
                </c:pt>
                <c:pt idx="662">
                  <c:v>0.54571477736567775</c:v>
                </c:pt>
                <c:pt idx="663">
                  <c:v>0.54640737389965421</c:v>
                </c:pt>
                <c:pt idx="664">
                  <c:v>0.5472459019183612</c:v>
                </c:pt>
                <c:pt idx="665">
                  <c:v>0.54817811896544666</c:v>
                </c:pt>
                <c:pt idx="666">
                  <c:v>0.54866268166086662</c:v>
                </c:pt>
                <c:pt idx="667">
                  <c:v>0.5499191079844683</c:v>
                </c:pt>
                <c:pt idx="668">
                  <c:v>0.55179956264815433</c:v>
                </c:pt>
                <c:pt idx="669">
                  <c:v>0.55230197190164032</c:v>
                </c:pt>
                <c:pt idx="670">
                  <c:v>0.55262047557531757</c:v>
                </c:pt>
                <c:pt idx="671">
                  <c:v>0.55271463471645732</c:v>
                </c:pt>
                <c:pt idx="672">
                  <c:v>0.55286720016406521</c:v>
                </c:pt>
                <c:pt idx="673">
                  <c:v>0.55361374787961903</c:v>
                </c:pt>
                <c:pt idx="674">
                  <c:v>0.55375847287672531</c:v>
                </c:pt>
                <c:pt idx="675">
                  <c:v>0.55552152291455692</c:v>
                </c:pt>
                <c:pt idx="676">
                  <c:v>0.55669255690123742</c:v>
                </c:pt>
                <c:pt idx="677">
                  <c:v>0.55857301156492345</c:v>
                </c:pt>
                <c:pt idx="678">
                  <c:v>0.55904115896277673</c:v>
                </c:pt>
                <c:pt idx="679">
                  <c:v>0.5592603765829891</c:v>
                </c:pt>
                <c:pt idx="680">
                  <c:v>0.55935826258413179</c:v>
                </c:pt>
                <c:pt idx="681">
                  <c:v>0.56041602264912393</c:v>
                </c:pt>
                <c:pt idx="682">
                  <c:v>0.5604343575339269</c:v>
                </c:pt>
                <c:pt idx="683">
                  <c:v>0.5611364576723088</c:v>
                </c:pt>
                <c:pt idx="684">
                  <c:v>0.5611754683179121</c:v>
                </c:pt>
                <c:pt idx="685">
                  <c:v>0.56305592298159812</c:v>
                </c:pt>
                <c:pt idx="686">
                  <c:v>0.56348075366020023</c:v>
                </c:pt>
                <c:pt idx="687">
                  <c:v>0.56354836596382796</c:v>
                </c:pt>
                <c:pt idx="688">
                  <c:v>0.56453255991522733</c:v>
                </c:pt>
                <c:pt idx="689">
                  <c:v>0.56476434471990722</c:v>
                </c:pt>
                <c:pt idx="690">
                  <c:v>0.5656028727386142</c:v>
                </c:pt>
                <c:pt idx="691">
                  <c:v>0.56748332740230023</c:v>
                </c:pt>
                <c:pt idx="692">
                  <c:v>0.56765480205818053</c:v>
                </c:pt>
                <c:pt idx="693">
                  <c:v>0.56798896246852093</c:v>
                </c:pt>
                <c:pt idx="694">
                  <c:v>0.56903922954190955</c:v>
                </c:pt>
                <c:pt idx="695">
                  <c:v>0.56940812379050809</c:v>
                </c:pt>
                <c:pt idx="696">
                  <c:v>0.57128857845419412</c:v>
                </c:pt>
                <c:pt idx="697">
                  <c:v>0.57173574801801808</c:v>
                </c:pt>
                <c:pt idx="698">
                  <c:v>0.57238112937940988</c:v>
                </c:pt>
                <c:pt idx="699">
                  <c:v>0.57242659156965581</c:v>
                </c:pt>
                <c:pt idx="700">
                  <c:v>0.57312869170803771</c:v>
                </c:pt>
                <c:pt idx="701">
                  <c:v>0.57398457439913342</c:v>
                </c:pt>
                <c:pt idx="702">
                  <c:v>0.57400511529847276</c:v>
                </c:pt>
                <c:pt idx="703">
                  <c:v>0.57588556996215878</c:v>
                </c:pt>
                <c:pt idx="704">
                  <c:v>0.57666556035861427</c:v>
                </c:pt>
                <c:pt idx="705">
                  <c:v>0.57676197327876833</c:v>
                </c:pt>
                <c:pt idx="706">
                  <c:v>0.57718918985870438</c:v>
                </c:pt>
                <c:pt idx="707">
                  <c:v>0.57832876423860247</c:v>
                </c:pt>
                <c:pt idx="708">
                  <c:v>0.58020921890228849</c:v>
                </c:pt>
                <c:pt idx="709">
                  <c:v>0.58062335880230687</c:v>
                </c:pt>
                <c:pt idx="710">
                  <c:v>0.58109150620016015</c:v>
                </c:pt>
                <c:pt idx="711">
                  <c:v>0.58127836796341903</c:v>
                </c:pt>
                <c:pt idx="712">
                  <c:v>0.58304141800125064</c:v>
                </c:pt>
                <c:pt idx="713">
                  <c:v>0.58387994601995763</c:v>
                </c:pt>
                <c:pt idx="714">
                  <c:v>0.58412561670556096</c:v>
                </c:pt>
                <c:pt idx="715">
                  <c:v>0.58529665069224146</c:v>
                </c:pt>
                <c:pt idx="716">
                  <c:v>0.58555170854380723</c:v>
                </c:pt>
                <c:pt idx="717">
                  <c:v>0.58743216320749325</c:v>
                </c:pt>
                <c:pt idx="718">
                  <c:v>0.58848992327248539</c:v>
                </c:pt>
                <c:pt idx="719">
                  <c:v>0.58919202341086729</c:v>
                </c:pt>
                <c:pt idx="720">
                  <c:v>0.58942060675332875</c:v>
                </c:pt>
                <c:pt idx="721">
                  <c:v>0.58956644249100643</c:v>
                </c:pt>
                <c:pt idx="722">
                  <c:v>0.58988494616468368</c:v>
                </c:pt>
                <c:pt idx="723">
                  <c:v>0.59003693302427507</c:v>
                </c:pt>
                <c:pt idx="724">
                  <c:v>0.59018069768028891</c:v>
                </c:pt>
                <c:pt idx="725">
                  <c:v>0.590229516490964</c:v>
                </c:pt>
                <c:pt idx="726">
                  <c:v>0.59033607357457829</c:v>
                </c:pt>
                <c:pt idx="727">
                  <c:v>0.59221652823826432</c:v>
                </c:pt>
                <c:pt idx="728">
                  <c:v>0.59314429312243067</c:v>
                </c:pt>
                <c:pt idx="729">
                  <c:v>0.59321190542605839</c:v>
                </c:pt>
                <c:pt idx="730">
                  <c:v>0.59336277080797872</c:v>
                </c:pt>
                <c:pt idx="731">
                  <c:v>0.59349785455913584</c:v>
                </c:pt>
                <c:pt idx="732">
                  <c:v>0.59448204851053521</c:v>
                </c:pt>
                <c:pt idx="733">
                  <c:v>0.59458848981161283</c:v>
                </c:pt>
                <c:pt idx="734">
                  <c:v>0.59469099847069229</c:v>
                </c:pt>
                <c:pt idx="735">
                  <c:v>0.59477968983005458</c:v>
                </c:pt>
                <c:pt idx="736">
                  <c:v>0.59487942782461312</c:v>
                </c:pt>
                <c:pt idx="737">
                  <c:v>0.59675988248829914</c:v>
                </c:pt>
                <c:pt idx="738">
                  <c:v>0.59740436519248863</c:v>
                </c:pt>
                <c:pt idx="739">
                  <c:v>0.59758985700906764</c:v>
                </c:pt>
                <c:pt idx="740">
                  <c:v>0.59842838502777462</c:v>
                </c:pt>
                <c:pt idx="741">
                  <c:v>0.5984655879238816</c:v>
                </c:pt>
                <c:pt idx="742">
                  <c:v>0.59899418254276071</c:v>
                </c:pt>
                <c:pt idx="743">
                  <c:v>0.60005194260775285</c:v>
                </c:pt>
                <c:pt idx="744">
                  <c:v>0.60193239727143888</c:v>
                </c:pt>
                <c:pt idx="745">
                  <c:v>0.60369544730927049</c:v>
                </c:pt>
                <c:pt idx="746">
                  <c:v>0.60456758542893219</c:v>
                </c:pt>
                <c:pt idx="747">
                  <c:v>0.60565744680574374</c:v>
                </c:pt>
                <c:pt idx="748">
                  <c:v>0.60589820297185681</c:v>
                </c:pt>
                <c:pt idx="749">
                  <c:v>0.60675408566295252</c:v>
                </c:pt>
                <c:pt idx="750">
                  <c:v>0.60863454032663855</c:v>
                </c:pt>
                <c:pt idx="751">
                  <c:v>0.60910268772449183</c:v>
                </c:pt>
                <c:pt idx="752">
                  <c:v>0.60954985728831579</c:v>
                </c:pt>
                <c:pt idx="753">
                  <c:v>0.61025195742669769</c:v>
                </c:pt>
                <c:pt idx="754">
                  <c:v>0.6120150074645293</c:v>
                </c:pt>
                <c:pt idx="755">
                  <c:v>0.61289376143444352</c:v>
                </c:pt>
                <c:pt idx="756">
                  <c:v>0.61352615055274229</c:v>
                </c:pt>
                <c:pt idx="757">
                  <c:v>0.6152892005905739</c:v>
                </c:pt>
                <c:pt idx="758">
                  <c:v>0.61654633618550392</c:v>
                </c:pt>
                <c:pt idx="759">
                  <c:v>0.61662077976131924</c:v>
                </c:pt>
                <c:pt idx="760">
                  <c:v>0.61767853982631138</c:v>
                </c:pt>
                <c:pt idx="761">
                  <c:v>0.61955899448999741</c:v>
                </c:pt>
                <c:pt idx="762">
                  <c:v>0.62033898488645289</c:v>
                </c:pt>
                <c:pt idx="763">
                  <c:v>0.62066037356576831</c:v>
                </c:pt>
                <c:pt idx="764">
                  <c:v>0.6217999479456664</c:v>
                </c:pt>
                <c:pt idx="765">
                  <c:v>0.62263847596437338</c:v>
                </c:pt>
                <c:pt idx="766">
                  <c:v>0.62305261586439176</c:v>
                </c:pt>
                <c:pt idx="767">
                  <c:v>0.62493307052807778</c:v>
                </c:pt>
                <c:pt idx="768">
                  <c:v>0.62515234635624106</c:v>
                </c:pt>
                <c:pt idx="769">
                  <c:v>0.62589889407179489</c:v>
                </c:pt>
                <c:pt idx="770">
                  <c:v>0.62657714977533285</c:v>
                </c:pt>
                <c:pt idx="771">
                  <c:v>0.62756134372673222</c:v>
                </c:pt>
                <c:pt idx="772">
                  <c:v>0.62944179839041825</c:v>
                </c:pt>
                <c:pt idx="773">
                  <c:v>0.63049955845541039</c:v>
                </c:pt>
                <c:pt idx="774">
                  <c:v>0.63098412115083036</c:v>
                </c:pt>
                <c:pt idx="775">
                  <c:v>0.6316055991822207</c:v>
                </c:pt>
                <c:pt idx="776">
                  <c:v>0.63248435315213491</c:v>
                </c:pt>
                <c:pt idx="777">
                  <c:v>0.63254695161879704</c:v>
                </c:pt>
                <c:pt idx="778">
                  <c:v>0.63431000165662865</c:v>
                </c:pt>
                <c:pt idx="779">
                  <c:v>0.63619045632031468</c:v>
                </c:pt>
                <c:pt idx="780">
                  <c:v>0.6372407233937033</c:v>
                </c:pt>
                <c:pt idx="781">
                  <c:v>0.63730487608288888</c:v>
                </c:pt>
                <c:pt idx="782">
                  <c:v>0.63737727775486697</c:v>
                </c:pt>
                <c:pt idx="783">
                  <c:v>0.63772469283715871</c:v>
                </c:pt>
                <c:pt idx="784">
                  <c:v>0.63858057552825442</c:v>
                </c:pt>
                <c:pt idx="785">
                  <c:v>0.63963833559324657</c:v>
                </c:pt>
                <c:pt idx="786">
                  <c:v>0.64014074484673256</c:v>
                </c:pt>
                <c:pt idx="787">
                  <c:v>0.64024104278280669</c:v>
                </c:pt>
                <c:pt idx="788">
                  <c:v>0.64050103958162519</c:v>
                </c:pt>
                <c:pt idx="789">
                  <c:v>0.64167207356830569</c:v>
                </c:pt>
                <c:pt idx="790">
                  <c:v>0.64170507614897265</c:v>
                </c:pt>
                <c:pt idx="791">
                  <c:v>0.642632841033139</c:v>
                </c:pt>
                <c:pt idx="792">
                  <c:v>0.64350199577832878</c:v>
                </c:pt>
                <c:pt idx="793">
                  <c:v>0.64372491769823559</c:v>
                </c:pt>
                <c:pt idx="794">
                  <c:v>0.64418664872088649</c:v>
                </c:pt>
                <c:pt idx="795">
                  <c:v>0.64502517673959348</c:v>
                </c:pt>
                <c:pt idx="796">
                  <c:v>0.6469056314032795</c:v>
                </c:pt>
                <c:pt idx="797">
                  <c:v>0.64796339146827164</c:v>
                </c:pt>
                <c:pt idx="798">
                  <c:v>0.64884214543818586</c:v>
                </c:pt>
                <c:pt idx="799">
                  <c:v>0.65060519547601747</c:v>
                </c:pt>
                <c:pt idx="800">
                  <c:v>0.65106220617214627</c:v>
                </c:pt>
                <c:pt idx="801">
                  <c:v>0.65220178055204436</c:v>
                </c:pt>
                <c:pt idx="802">
                  <c:v>0.65227038436585005</c:v>
                </c:pt>
                <c:pt idx="803">
                  <c:v>0.65232821987706879</c:v>
                </c:pt>
                <c:pt idx="804">
                  <c:v>0.6529736012384606</c:v>
                </c:pt>
                <c:pt idx="805">
                  <c:v>0.65300567313399505</c:v>
                </c:pt>
                <c:pt idx="806">
                  <c:v>0.65488612779768107</c:v>
                </c:pt>
                <c:pt idx="807">
                  <c:v>0.65551434095948191</c:v>
                </c:pt>
                <c:pt idx="808">
                  <c:v>0.65577433775830041</c:v>
                </c:pt>
                <c:pt idx="809">
                  <c:v>0.65620155433823646</c:v>
                </c:pt>
                <c:pt idx="810">
                  <c:v>0.65653571474857686</c:v>
                </c:pt>
                <c:pt idx="811">
                  <c:v>0.65751990869997623</c:v>
                </c:pt>
                <c:pt idx="812">
                  <c:v>0.65773232403927728</c:v>
                </c:pt>
                <c:pt idx="813">
                  <c:v>0.65843442417765918</c:v>
                </c:pt>
                <c:pt idx="814">
                  <c:v>0.65856964878491464</c:v>
                </c:pt>
                <c:pt idx="815">
                  <c:v>0.65895223556226334</c:v>
                </c:pt>
                <c:pt idx="816">
                  <c:v>0.65901603452360258</c:v>
                </c:pt>
                <c:pt idx="817">
                  <c:v>0.65907104042983622</c:v>
                </c:pt>
                <c:pt idx="818">
                  <c:v>0.66016090180664777</c:v>
                </c:pt>
                <c:pt idx="819">
                  <c:v>0.66023330347862585</c:v>
                </c:pt>
                <c:pt idx="820">
                  <c:v>0.66034542053658118</c:v>
                </c:pt>
                <c:pt idx="821">
                  <c:v>0.66057400387904264</c:v>
                </c:pt>
                <c:pt idx="822">
                  <c:v>0.66245445854272866</c:v>
                </c:pt>
                <c:pt idx="823">
                  <c:v>0.66331034123382437</c:v>
                </c:pt>
                <c:pt idx="824">
                  <c:v>0.66507339127165599</c:v>
                </c:pt>
                <c:pt idx="825">
                  <c:v>0.66536205795499659</c:v>
                </c:pt>
                <c:pt idx="826">
                  <c:v>0.6662408119249108</c:v>
                </c:pt>
                <c:pt idx="827">
                  <c:v>0.66741184591159131</c:v>
                </c:pt>
                <c:pt idx="828">
                  <c:v>0.66751219542836804</c:v>
                </c:pt>
                <c:pt idx="829">
                  <c:v>0.66785961051065978</c:v>
                </c:pt>
                <c:pt idx="830">
                  <c:v>0.66891737057565193</c:v>
                </c:pt>
                <c:pt idx="831">
                  <c:v>0.6689573831505371</c:v>
                </c:pt>
                <c:pt idx="832">
                  <c:v>0.66931851739970671</c:v>
                </c:pt>
                <c:pt idx="833">
                  <c:v>0.66956517808502913</c:v>
                </c:pt>
                <c:pt idx="834">
                  <c:v>0.66966166141643324</c:v>
                </c:pt>
                <c:pt idx="835">
                  <c:v>0.67154211608011927</c:v>
                </c:pt>
                <c:pt idx="836">
                  <c:v>0.67178821557165747</c:v>
                </c:pt>
                <c:pt idx="837">
                  <c:v>0.672157109820256</c:v>
                </c:pt>
                <c:pt idx="838">
                  <c:v>0.67229442950423113</c:v>
                </c:pt>
                <c:pt idx="839">
                  <c:v>0.67313295752293811</c:v>
                </c:pt>
                <c:pt idx="840">
                  <c:v>0.67376996487029261</c:v>
                </c:pt>
                <c:pt idx="841">
                  <c:v>0.67565041953397864</c:v>
                </c:pt>
                <c:pt idx="842">
                  <c:v>0.67586606651799941</c:v>
                </c:pt>
                <c:pt idx="843">
                  <c:v>0.67673522126318919</c:v>
                </c:pt>
                <c:pt idx="844">
                  <c:v>0.67688205026490322</c:v>
                </c:pt>
                <c:pt idx="845">
                  <c:v>0.67695372483118821</c:v>
                </c:pt>
                <c:pt idx="846">
                  <c:v>0.67698207085599083</c:v>
                </c:pt>
                <c:pt idx="847">
                  <c:v>0.6777749627843096</c:v>
                </c:pt>
                <c:pt idx="848">
                  <c:v>0.67800126085719015</c:v>
                </c:pt>
                <c:pt idx="849">
                  <c:v>0.67976431089502176</c:v>
                </c:pt>
                <c:pt idx="850">
                  <c:v>0.68064306486493598</c:v>
                </c:pt>
                <c:pt idx="851">
                  <c:v>0.68073722400607573</c:v>
                </c:pt>
                <c:pt idx="852">
                  <c:v>0.68076520257810669</c:v>
                </c:pt>
                <c:pt idx="853">
                  <c:v>0.68264565724179271</c:v>
                </c:pt>
                <c:pt idx="854">
                  <c:v>0.68310266793792151</c:v>
                </c:pt>
                <c:pt idx="855">
                  <c:v>0.683747150642111</c:v>
                </c:pt>
                <c:pt idx="856">
                  <c:v>0.68450143199906899</c:v>
                </c:pt>
                <c:pt idx="857">
                  <c:v>0.68564100637896708</c:v>
                </c:pt>
                <c:pt idx="858">
                  <c:v>0.68601069173256579</c:v>
                </c:pt>
                <c:pt idx="859">
                  <c:v>0.68789114639625182</c:v>
                </c:pt>
                <c:pt idx="860">
                  <c:v>0.68793698360825917</c:v>
                </c:pt>
                <c:pt idx="861">
                  <c:v>0.68892117755965854</c:v>
                </c:pt>
                <c:pt idx="862">
                  <c:v>0.69080163222334456</c:v>
                </c:pt>
                <c:pt idx="863">
                  <c:v>0.69185939228833671</c:v>
                </c:pt>
                <c:pt idx="864">
                  <c:v>0.69290965936172533</c:v>
                </c:pt>
                <c:pt idx="865">
                  <c:v>0.69374818738043231</c:v>
                </c:pt>
                <c:pt idx="866">
                  <c:v>0.69391066087211217</c:v>
                </c:pt>
                <c:pt idx="867">
                  <c:v>0.69414244567679206</c:v>
                </c:pt>
                <c:pt idx="868">
                  <c:v>0.69482070138033003</c:v>
                </c:pt>
                <c:pt idx="869">
                  <c:v>0.69670115604401606</c:v>
                </c:pt>
                <c:pt idx="870">
                  <c:v>0.69681881941072721</c:v>
                </c:pt>
                <c:pt idx="871">
                  <c:v>0.6976909575303889</c:v>
                </c:pt>
                <c:pt idx="872">
                  <c:v>0.69817552022580887</c:v>
                </c:pt>
                <c:pt idx="873">
                  <c:v>0.69993857026364048</c:v>
                </c:pt>
                <c:pt idx="874">
                  <c:v>0.70079445295473619</c:v>
                </c:pt>
                <c:pt idx="875">
                  <c:v>0.70104012364033952</c:v>
                </c:pt>
                <c:pt idx="876">
                  <c:v>0.70193446276798732</c:v>
                </c:pt>
                <c:pt idx="877">
                  <c:v>0.70224520178368244</c:v>
                </c:pt>
                <c:pt idx="878">
                  <c:v>0.70412565644736846</c:v>
                </c:pt>
                <c:pt idx="879">
                  <c:v>0.70495393624740521</c:v>
                </c:pt>
                <c:pt idx="880">
                  <c:v>0.70683439091109124</c:v>
                </c:pt>
                <c:pt idx="881">
                  <c:v>0.70767291892979822</c:v>
                </c:pt>
                <c:pt idx="882">
                  <c:v>0.70774549267789899</c:v>
                </c:pt>
                <c:pt idx="883">
                  <c:v>0.70799159216943719</c:v>
                </c:pt>
                <c:pt idx="884">
                  <c:v>0.70802711119730866</c:v>
                </c:pt>
                <c:pt idx="885">
                  <c:v>0.70809097597795523</c:v>
                </c:pt>
                <c:pt idx="886">
                  <c:v>0.70855912337580851</c:v>
                </c:pt>
                <c:pt idx="887">
                  <c:v>0.70948688825997486</c:v>
                </c:pt>
                <c:pt idx="888">
                  <c:v>0.71136734292366088</c:v>
                </c:pt>
                <c:pt idx="889">
                  <c:v>0.7114426396726754</c:v>
                </c:pt>
                <c:pt idx="890">
                  <c:v>0.71232139364258962</c:v>
                </c:pt>
                <c:pt idx="891">
                  <c:v>0.71257267890730991</c:v>
                </c:pt>
                <c:pt idx="892">
                  <c:v>0.71445313357099594</c:v>
                </c:pt>
                <c:pt idx="893">
                  <c:v>0.71477452225031135</c:v>
                </c:pt>
                <c:pt idx="894">
                  <c:v>0.71540691136861012</c:v>
                </c:pt>
                <c:pt idx="895">
                  <c:v>0.71716996140644174</c:v>
                </c:pt>
                <c:pt idx="896">
                  <c:v>0.7173147647503979</c:v>
                </c:pt>
                <c:pt idx="897">
                  <c:v>0.71744221395397856</c:v>
                </c:pt>
                <c:pt idx="898">
                  <c:v>0.71748321741761034</c:v>
                </c:pt>
                <c:pt idx="899">
                  <c:v>0.71936367208129637</c:v>
                </c:pt>
                <c:pt idx="900">
                  <c:v>0.72034786603269574</c:v>
                </c:pt>
                <c:pt idx="901">
                  <c:v>0.72055070294357881</c:v>
                </c:pt>
                <c:pt idx="902">
                  <c:v>0.72058026673003295</c:v>
                </c:pt>
                <c:pt idx="903">
                  <c:v>0.72122564809142475</c:v>
                </c:pt>
                <c:pt idx="904">
                  <c:v>0.72310610275511078</c:v>
                </c:pt>
                <c:pt idx="905">
                  <c:v>0.72394463077381777</c:v>
                </c:pt>
                <c:pt idx="906">
                  <c:v>0.72409046651149545</c:v>
                </c:pt>
                <c:pt idx="907">
                  <c:v>0.72514822657648759</c:v>
                </c:pt>
                <c:pt idx="908">
                  <c:v>0.72529503663419437</c:v>
                </c:pt>
                <c:pt idx="909">
                  <c:v>0.72567762341154307</c:v>
                </c:pt>
                <c:pt idx="910">
                  <c:v>0.72681719779144116</c:v>
                </c:pt>
                <c:pt idx="911">
                  <c:v>0.72689275383810603</c:v>
                </c:pt>
                <c:pt idx="912">
                  <c:v>0.72877320850179206</c:v>
                </c:pt>
                <c:pt idx="913">
                  <c:v>0.72964236324698184</c:v>
                </c:pt>
                <c:pt idx="914">
                  <c:v>0.72980331638908091</c:v>
                </c:pt>
                <c:pt idx="915">
                  <c:v>0.72996578988076077</c:v>
                </c:pt>
                <c:pt idx="916">
                  <c:v>0.73052045218756667</c:v>
                </c:pt>
                <c:pt idx="917">
                  <c:v>0.73059644561736237</c:v>
                </c:pt>
                <c:pt idx="918">
                  <c:v>0.73129854575574427</c:v>
                </c:pt>
                <c:pt idx="919">
                  <c:v>0.73238840713255582</c:v>
                </c:pt>
                <c:pt idx="920">
                  <c:v>0.73415145717038743</c:v>
                </c:pt>
                <c:pt idx="921">
                  <c:v>0.73433756610992562</c:v>
                </c:pt>
                <c:pt idx="922">
                  <c:v>0.73621802077361165</c:v>
                </c:pt>
                <c:pt idx="923">
                  <c:v>0.73638949542949195</c:v>
                </c:pt>
                <c:pt idx="924">
                  <c:v>0.73647718247757687</c:v>
                </c:pt>
                <c:pt idx="925">
                  <c:v>0.7383576371412629</c:v>
                </c:pt>
                <c:pt idx="926">
                  <c:v>0.73919616515996989</c:v>
                </c:pt>
                <c:pt idx="927">
                  <c:v>0.73932180779233003</c:v>
                </c:pt>
                <c:pt idx="928">
                  <c:v>0.73968294204149965</c:v>
                </c:pt>
                <c:pt idx="929">
                  <c:v>0.73972195268710295</c:v>
                </c:pt>
                <c:pt idx="930">
                  <c:v>0.74041678285168644</c:v>
                </c:pt>
                <c:pt idx="931">
                  <c:v>0.74229723751537247</c:v>
                </c:pt>
                <c:pt idx="932">
                  <c:v>0.74328143146677184</c:v>
                </c:pt>
                <c:pt idx="933">
                  <c:v>0.74433169854016046</c:v>
                </c:pt>
                <c:pt idx="934">
                  <c:v>0.74439272471920359</c:v>
                </c:pt>
                <c:pt idx="935">
                  <c:v>0.74472766422152759</c:v>
                </c:pt>
                <c:pt idx="936">
                  <c:v>0.7456064181914418</c:v>
                </c:pt>
                <c:pt idx="937">
                  <c:v>0.7467774521781223</c:v>
                </c:pt>
                <c:pt idx="938">
                  <c:v>0.7470374489769408</c:v>
                </c:pt>
                <c:pt idx="939">
                  <c:v>0.74891790364062683</c:v>
                </c:pt>
                <c:pt idx="940">
                  <c:v>0.74895260494735805</c:v>
                </c:pt>
                <c:pt idx="941">
                  <c:v>0.74913809676393706</c:v>
                </c:pt>
                <c:pt idx="942">
                  <c:v>0.74932454017335415</c:v>
                </c:pt>
                <c:pt idx="943">
                  <c:v>0.75018042286444986</c:v>
                </c:pt>
                <c:pt idx="944">
                  <c:v>0.75046523391774056</c:v>
                </c:pt>
                <c:pt idx="945">
                  <c:v>0.75222828395557217</c:v>
                </c:pt>
                <c:pt idx="946">
                  <c:v>0.75298256531253016</c:v>
                </c:pt>
                <c:pt idx="947">
                  <c:v>0.75391033019669651</c:v>
                </c:pt>
                <c:pt idx="948">
                  <c:v>0.7547488582154035</c:v>
                </c:pt>
                <c:pt idx="949">
                  <c:v>0.75490124711037776</c:v>
                </c:pt>
                <c:pt idx="950">
                  <c:v>0.75513211262170321</c:v>
                </c:pt>
                <c:pt idx="951">
                  <c:v>0.75604613401396081</c:v>
                </c:pt>
                <c:pt idx="952">
                  <c:v>0.7571857083938589</c:v>
                </c:pt>
                <c:pt idx="953">
                  <c:v>0.75723117058410483</c:v>
                </c:pt>
                <c:pt idx="954">
                  <c:v>0.75778583289091073</c:v>
                </c:pt>
                <c:pt idx="955">
                  <c:v>0.75966628755459675</c:v>
                </c:pt>
                <c:pt idx="956">
                  <c:v>0.75988906116149035</c:v>
                </c:pt>
                <c:pt idx="957">
                  <c:v>0.75996637269996659</c:v>
                </c:pt>
                <c:pt idx="958">
                  <c:v>0.76075926462828536</c:v>
                </c:pt>
                <c:pt idx="959">
                  <c:v>0.7607798055276247</c:v>
                </c:pt>
                <c:pt idx="960">
                  <c:v>0.76094075866972377</c:v>
                </c:pt>
                <c:pt idx="961">
                  <c:v>0.76189626969075552</c:v>
                </c:pt>
                <c:pt idx="962">
                  <c:v>0.76288046364215489</c:v>
                </c:pt>
                <c:pt idx="963">
                  <c:v>0.76299768501813237</c:v>
                </c:pt>
                <c:pt idx="964">
                  <c:v>0.76321333200215313</c:v>
                </c:pt>
                <c:pt idx="965">
                  <c:v>0.76406921469324884</c:v>
                </c:pt>
                <c:pt idx="966">
                  <c:v>0.76489749449328559</c:v>
                </c:pt>
                <c:pt idx="967">
                  <c:v>0.76512379256616614</c:v>
                </c:pt>
                <c:pt idx="968">
                  <c:v>0.76528028873282139</c:v>
                </c:pt>
                <c:pt idx="969">
                  <c:v>0.76617462786046919</c:v>
                </c:pt>
                <c:pt idx="970">
                  <c:v>0.76639183287640344</c:v>
                </c:pt>
                <c:pt idx="971">
                  <c:v>0.766507722589855</c:v>
                </c:pt>
                <c:pt idx="972">
                  <c:v>0.76838817725354103</c:v>
                </c:pt>
                <c:pt idx="973">
                  <c:v>0.76947803863035258</c:v>
                </c:pt>
                <c:pt idx="974">
                  <c:v>0.7695570186836076</c:v>
                </c:pt>
                <c:pt idx="975">
                  <c:v>0.77061477874859974</c:v>
                </c:pt>
                <c:pt idx="976">
                  <c:v>0.77148393349378952</c:v>
                </c:pt>
                <c:pt idx="977">
                  <c:v>0.77336438815747555</c:v>
                </c:pt>
                <c:pt idx="978">
                  <c:v>0.77343525321948214</c:v>
                </c:pt>
                <c:pt idx="979">
                  <c:v>0.77431400718939636</c:v>
                </c:pt>
                <c:pt idx="980">
                  <c:v>0.7746829014379949</c:v>
                </c:pt>
                <c:pt idx="981">
                  <c:v>0.77656335610168092</c:v>
                </c:pt>
                <c:pt idx="982">
                  <c:v>0.77743549422134262</c:v>
                </c:pt>
                <c:pt idx="983">
                  <c:v>0.77763833113222569</c:v>
                </c:pt>
                <c:pt idx="984">
                  <c:v>0.77766274053756324</c:v>
                </c:pt>
                <c:pt idx="985">
                  <c:v>0.77771094699764021</c:v>
                </c:pt>
                <c:pt idx="986">
                  <c:v>0.7782031459807166</c:v>
                </c:pt>
                <c:pt idx="987">
                  <c:v>0.77905902867181231</c:v>
                </c:pt>
                <c:pt idx="988">
                  <c:v>0.77917121212365181</c:v>
                </c:pt>
                <c:pt idx="989">
                  <c:v>0.78105166678733784</c:v>
                </c:pt>
                <c:pt idx="990">
                  <c:v>0.78169704814872965</c:v>
                </c:pt>
                <c:pt idx="991">
                  <c:v>0.78173442050138142</c:v>
                </c:pt>
                <c:pt idx="992">
                  <c:v>0.78180302431518711</c:v>
                </c:pt>
                <c:pt idx="993">
                  <c:v>0.78188033585366334</c:v>
                </c:pt>
                <c:pt idx="994">
                  <c:v>0.78271886387237033</c:v>
                </c:pt>
                <c:pt idx="995">
                  <c:v>0.78385843825226842</c:v>
                </c:pt>
                <c:pt idx="996">
                  <c:v>0.78400526725398245</c:v>
                </c:pt>
                <c:pt idx="997">
                  <c:v>0.78438785403133116</c:v>
                </c:pt>
                <c:pt idx="998">
                  <c:v>0.78481750916745752</c:v>
                </c:pt>
                <c:pt idx="999">
                  <c:v>0.78523876925048663</c:v>
                </c:pt>
                <c:pt idx="1000">
                  <c:v>0.78548542993580905</c:v>
                </c:pt>
                <c:pt idx="1001">
                  <c:v>0.78573685705479501</c:v>
                </c:pt>
                <c:pt idx="1002">
                  <c:v>0.78584831801474841</c:v>
                </c:pt>
                <c:pt idx="1003">
                  <c:v>0.78683251196614779</c:v>
                </c:pt>
                <c:pt idx="1004">
                  <c:v>0.7871936462153174</c:v>
                </c:pt>
                <c:pt idx="1005">
                  <c:v>0.78735314361866549</c:v>
                </c:pt>
                <c:pt idx="1006">
                  <c:v>0.78739326279309518</c:v>
                </c:pt>
                <c:pt idx="1007">
                  <c:v>0.7882720167630094</c:v>
                </c:pt>
                <c:pt idx="1008">
                  <c:v>0.78838790647646095</c:v>
                </c:pt>
                <c:pt idx="1009">
                  <c:v>0.79026836114014698</c:v>
                </c:pt>
                <c:pt idx="1010">
                  <c:v>0.79059330812350681</c:v>
                </c:pt>
                <c:pt idx="1011">
                  <c:v>0.79146246286869659</c:v>
                </c:pt>
                <c:pt idx="1012">
                  <c:v>0.79168173869685987</c:v>
                </c:pt>
                <c:pt idx="1013">
                  <c:v>0.79172757590886722</c:v>
                </c:pt>
                <c:pt idx="1014">
                  <c:v>0.79256610392757421</c:v>
                </c:pt>
                <c:pt idx="1015">
                  <c:v>0.79266645344435094</c:v>
                </c:pt>
                <c:pt idx="1016">
                  <c:v>0.79280020589552613</c:v>
                </c:pt>
                <c:pt idx="1017">
                  <c:v>0.79385047296891476</c:v>
                </c:pt>
                <c:pt idx="1018">
                  <c:v>0.79470635566001047</c:v>
                </c:pt>
                <c:pt idx="1019">
                  <c:v>0.79475459732571252</c:v>
                </c:pt>
                <c:pt idx="1020">
                  <c:v>0.79538698644401129</c:v>
                </c:pt>
                <c:pt idx="1021">
                  <c:v>0.79726744110769732</c:v>
                </c:pt>
                <c:pt idx="1022">
                  <c:v>0.79830968635457256</c:v>
                </c:pt>
                <c:pt idx="1023">
                  <c:v>0.79918844032448677</c:v>
                </c:pt>
                <c:pt idx="1024">
                  <c:v>0.79943986744347273</c:v>
                </c:pt>
                <c:pt idx="1025">
                  <c:v>0.79976125612278814</c:v>
                </c:pt>
                <c:pt idx="1026">
                  <c:v>0.80050780383834197</c:v>
                </c:pt>
                <c:pt idx="1027">
                  <c:v>0.80156556390333411</c:v>
                </c:pt>
                <c:pt idx="1028">
                  <c:v>0.80161115996121157</c:v>
                </c:pt>
                <c:pt idx="1029">
                  <c:v>0.80228941566474954</c:v>
                </c:pt>
                <c:pt idx="1030">
                  <c:v>0.80253876065114582</c:v>
                </c:pt>
                <c:pt idx="1031">
                  <c:v>0.80345278204340342</c:v>
                </c:pt>
                <c:pt idx="1032">
                  <c:v>0.80393734473882339</c:v>
                </c:pt>
                <c:pt idx="1033">
                  <c:v>0.80452286173216359</c:v>
                </c:pt>
                <c:pt idx="1034">
                  <c:v>0.80535114153220033</c:v>
                </c:pt>
                <c:pt idx="1035">
                  <c:v>0.80541529422138591</c:v>
                </c:pt>
                <c:pt idx="1036">
                  <c:v>0.80630963334903372</c:v>
                </c:pt>
                <c:pt idx="1037">
                  <c:v>0.80741895796264551</c:v>
                </c:pt>
                <c:pt idx="1038">
                  <c:v>0.80828811270783529</c:v>
                </c:pt>
                <c:pt idx="1039">
                  <c:v>0.80916686667774951</c:v>
                </c:pt>
                <c:pt idx="1040">
                  <c:v>0.80938407169368376</c:v>
                </c:pt>
                <c:pt idx="1041">
                  <c:v>0.81052364607358185</c:v>
                </c:pt>
                <c:pt idx="1042">
                  <c:v>0.81066216538037716</c:v>
                </c:pt>
                <c:pt idx="1043">
                  <c:v>0.81145505730869594</c:v>
                </c:pt>
                <c:pt idx="1044">
                  <c:v>0.81155332558293725</c:v>
                </c:pt>
                <c:pt idx="1045">
                  <c:v>0.81184199226627785</c:v>
                </c:pt>
                <c:pt idx="1046">
                  <c:v>0.81203023413881426</c:v>
                </c:pt>
                <c:pt idx="1047">
                  <c:v>0.81207271720667451</c:v>
                </c:pt>
                <c:pt idx="1048">
                  <c:v>0.81239462349087266</c:v>
                </c:pt>
                <c:pt idx="1049">
                  <c:v>0.81258073243041085</c:v>
                </c:pt>
                <c:pt idx="1050">
                  <c:v>0.81260202069062637</c:v>
                </c:pt>
                <c:pt idx="1051">
                  <c:v>0.81263968434708223</c:v>
                </c:pt>
                <c:pt idx="1052">
                  <c:v>0.8128425212579653</c:v>
                </c:pt>
                <c:pt idx="1053">
                  <c:v>0.81287459315349975</c:v>
                </c:pt>
                <c:pt idx="1054">
                  <c:v>0.81375334712341396</c:v>
                </c:pt>
                <c:pt idx="1055">
                  <c:v>0.81387898975577411</c:v>
                </c:pt>
                <c:pt idx="1056">
                  <c:v>0.81409463673979487</c:v>
                </c:pt>
                <c:pt idx="1057">
                  <c:v>0.81502240162396122</c:v>
                </c:pt>
                <c:pt idx="1058">
                  <c:v>0.81600659557536059</c:v>
                </c:pt>
                <c:pt idx="1059">
                  <c:v>0.81623289364824114</c:v>
                </c:pt>
                <c:pt idx="1060">
                  <c:v>0.81635055701495229</c:v>
                </c:pt>
                <c:pt idx="1061">
                  <c:v>0.81730606803598405</c:v>
                </c:pt>
                <c:pt idx="1062">
                  <c:v>0.81746069111293662</c:v>
                </c:pt>
                <c:pt idx="1063">
                  <c:v>0.8176065268506143</c:v>
                </c:pt>
                <c:pt idx="1064">
                  <c:v>0.81774384653458942</c:v>
                </c:pt>
                <c:pt idx="1065">
                  <c:v>0.81858237455329641</c:v>
                </c:pt>
                <c:pt idx="1066">
                  <c:v>0.82034542459112803</c:v>
                </c:pt>
                <c:pt idx="1067">
                  <c:v>0.82076668467415714</c:v>
                </c:pt>
                <c:pt idx="1068">
                  <c:v>0.82163583941934693</c:v>
                </c:pt>
                <c:pt idx="1069">
                  <c:v>0.82172855334121886</c:v>
                </c:pt>
                <c:pt idx="1070">
                  <c:v>0.82360900800490489</c:v>
                </c:pt>
                <c:pt idx="1071">
                  <c:v>0.82399159478225359</c:v>
                </c:pt>
                <c:pt idx="1072">
                  <c:v>0.8248703487521678</c:v>
                </c:pt>
                <c:pt idx="1073">
                  <c:v>0.82592061582555643</c:v>
                </c:pt>
                <c:pt idx="1074">
                  <c:v>0.82679275394521812</c:v>
                </c:pt>
                <c:pt idx="1075">
                  <c:v>0.82680049643213993</c:v>
                </c:pt>
                <c:pt idx="1076">
                  <c:v>0.826862644235279</c:v>
                </c:pt>
                <c:pt idx="1077">
                  <c:v>0.82722377848444861</c:v>
                </c:pt>
                <c:pt idx="1078">
                  <c:v>0.82736618401109396</c:v>
                </c:pt>
                <c:pt idx="1079">
                  <c:v>0.82822206670218967</c:v>
                </c:pt>
                <c:pt idx="1080">
                  <c:v>0.82829826114967686</c:v>
                </c:pt>
                <c:pt idx="1081">
                  <c:v>0.82903655962429146</c:v>
                </c:pt>
                <c:pt idx="1082">
                  <c:v>0.83002075357569083</c:v>
                </c:pt>
                <c:pt idx="1083">
                  <c:v>0.83025253300259394</c:v>
                </c:pt>
                <c:pt idx="1084">
                  <c:v>0.83032339806460054</c:v>
                </c:pt>
                <c:pt idx="1085">
                  <c:v>0.83120215203451475</c:v>
                </c:pt>
                <c:pt idx="1086">
                  <c:v>0.83157104628311329</c:v>
                </c:pt>
                <c:pt idx="1087">
                  <c:v>0.83180525308044939</c:v>
                </c:pt>
                <c:pt idx="1088">
                  <c:v>0.83197272283161139</c:v>
                </c:pt>
                <c:pt idx="1089">
                  <c:v>0.83303048289660353</c:v>
                </c:pt>
                <c:pt idx="1090">
                  <c:v>0.83412034427341508</c:v>
                </c:pt>
                <c:pt idx="1091">
                  <c:v>0.83503436566567268</c:v>
                </c:pt>
                <c:pt idx="1092">
                  <c:v>0.83586264546570943</c:v>
                </c:pt>
                <c:pt idx="1093">
                  <c:v>0.8368468394171088</c:v>
                </c:pt>
                <c:pt idx="1094">
                  <c:v>0.8368584065193525</c:v>
                </c:pt>
                <c:pt idx="1095">
                  <c:v>0.83707561153528676</c:v>
                </c:pt>
                <c:pt idx="1096">
                  <c:v>0.83750586577621455</c:v>
                </c:pt>
                <c:pt idx="1097">
                  <c:v>0.83838461974612877</c:v>
                </c:pt>
                <c:pt idx="1098">
                  <c:v>0.84026507440981479</c:v>
                </c:pt>
                <c:pt idx="1099">
                  <c:v>0.84075249488485448</c:v>
                </c:pt>
                <c:pt idx="1100">
                  <c:v>0.84090036902629395</c:v>
                </c:pt>
                <c:pt idx="1101">
                  <c:v>0.84179470815394175</c:v>
                </c:pt>
                <c:pt idx="1102">
                  <c:v>0.84293428253383984</c:v>
                </c:pt>
                <c:pt idx="1103">
                  <c:v>0.84380343727902962</c:v>
                </c:pt>
                <c:pt idx="1104">
                  <c:v>0.84491276189264142</c:v>
                </c:pt>
                <c:pt idx="1105">
                  <c:v>0.84595500713951666</c:v>
                </c:pt>
                <c:pt idx="1106">
                  <c:v>0.84607211053818465</c:v>
                </c:pt>
                <c:pt idx="1107">
                  <c:v>0.84618349734163145</c:v>
                </c:pt>
                <c:pt idx="1108">
                  <c:v>0.84806395200531748</c:v>
                </c:pt>
                <c:pt idx="1109">
                  <c:v>0.84820437203299381</c:v>
                </c:pt>
                <c:pt idx="1110">
                  <c:v>0.84849742547293738</c:v>
                </c:pt>
                <c:pt idx="1111">
                  <c:v>0.8493761794428516</c:v>
                </c:pt>
                <c:pt idx="1112">
                  <c:v>0.84944305601882364</c:v>
                </c:pt>
                <c:pt idx="1113">
                  <c:v>0.85132351068250967</c:v>
                </c:pt>
                <c:pt idx="1114">
                  <c:v>0.85134401241432556</c:v>
                </c:pt>
                <c:pt idx="1115">
                  <c:v>0.85150050858098081</c:v>
                </c:pt>
                <c:pt idx="1116">
                  <c:v>0.85248470253238018</c:v>
                </c:pt>
                <c:pt idx="1117">
                  <c:v>0.85268215266551761</c:v>
                </c:pt>
                <c:pt idx="1118">
                  <c:v>0.85288498957640069</c:v>
                </c:pt>
                <c:pt idx="1119">
                  <c:v>0.85292050860427215</c:v>
                </c:pt>
                <c:pt idx="1120">
                  <c:v>0.85371340053259093</c:v>
                </c:pt>
                <c:pt idx="1121">
                  <c:v>0.8543457896508897</c:v>
                </c:pt>
                <c:pt idx="1122">
                  <c:v>0.85481393704874298</c:v>
                </c:pt>
                <c:pt idx="1123">
                  <c:v>0.85569269101865719</c:v>
                </c:pt>
                <c:pt idx="1124">
                  <c:v>0.85572163601807849</c:v>
                </c:pt>
                <c:pt idx="1125">
                  <c:v>0.8560742227064092</c:v>
                </c:pt>
                <c:pt idx="1126">
                  <c:v>0.85630615732183801</c:v>
                </c:pt>
                <c:pt idx="1127">
                  <c:v>0.85717531206702779</c:v>
                </c:pt>
                <c:pt idx="1128">
                  <c:v>0.85831488644692588</c:v>
                </c:pt>
                <c:pt idx="1129">
                  <c:v>0.85845530647460222</c:v>
                </c:pt>
                <c:pt idx="1130">
                  <c:v>0.85893816590089933</c:v>
                </c:pt>
                <c:pt idx="1131">
                  <c:v>0.86081862056458536</c:v>
                </c:pt>
                <c:pt idx="1132">
                  <c:v>0.8611530016925234</c:v>
                </c:pt>
                <c:pt idx="1133">
                  <c:v>0.86118256547897754</c:v>
                </c:pt>
                <c:pt idx="1134">
                  <c:v>0.86121159497821786</c:v>
                </c:pt>
                <c:pt idx="1135">
                  <c:v>0.86203987477825461</c:v>
                </c:pt>
                <c:pt idx="1136">
                  <c:v>0.86218670377996864</c:v>
                </c:pt>
                <c:pt idx="1137">
                  <c:v>0.86306545774988286</c:v>
                </c:pt>
                <c:pt idx="1138">
                  <c:v>0.86313406156368855</c:v>
                </c:pt>
                <c:pt idx="1139">
                  <c:v>0.86334970854770932</c:v>
                </c:pt>
                <c:pt idx="1140">
                  <c:v>0.86356453611577244</c:v>
                </c:pt>
                <c:pt idx="1141">
                  <c:v>0.86391220525612722</c:v>
                </c:pt>
                <c:pt idx="1142">
                  <c:v>0.86482622664838482</c:v>
                </c:pt>
                <c:pt idx="1143">
                  <c:v>0.86505252472126537</c:v>
                </c:pt>
                <c:pt idx="1144">
                  <c:v>0.86509836193327272</c:v>
                </c:pt>
                <c:pt idx="1145">
                  <c:v>0.8652578593366208</c:v>
                </c:pt>
                <c:pt idx="1146">
                  <c:v>0.86550928645560676</c:v>
                </c:pt>
                <c:pt idx="1147">
                  <c:v>0.86578974508520556</c:v>
                </c:pt>
                <c:pt idx="1148">
                  <c:v>0.86614233177353628</c:v>
                </c:pt>
                <c:pt idx="1149">
                  <c:v>0.86701148651872606</c:v>
                </c:pt>
                <c:pt idx="1150">
                  <c:v>0.86796699753975781</c:v>
                </c:pt>
                <c:pt idx="1151">
                  <c:v>0.8688055255584648</c:v>
                </c:pt>
                <c:pt idx="1152">
                  <c:v>0.86889096887445205</c:v>
                </c:pt>
                <c:pt idx="1153">
                  <c:v>0.86893668554294434</c:v>
                </c:pt>
                <c:pt idx="1154">
                  <c:v>0.86981543951285856</c:v>
                </c:pt>
                <c:pt idx="1155">
                  <c:v>0.87070977864050636</c:v>
                </c:pt>
                <c:pt idx="1156">
                  <c:v>0.87096977543932486</c:v>
                </c:pt>
                <c:pt idx="1157">
                  <c:v>0.87207910005293665</c:v>
                </c:pt>
                <c:pt idx="1158">
                  <c:v>0.8722963050688709</c:v>
                </c:pt>
                <c:pt idx="1159">
                  <c:v>0.87237050179550246</c:v>
                </c:pt>
                <c:pt idx="1160">
                  <c:v>0.87249905726722865</c:v>
                </c:pt>
                <c:pt idx="1161">
                  <c:v>0.87257034354148622</c:v>
                </c:pt>
                <c:pt idx="1162">
                  <c:v>0.87445079820517224</c:v>
                </c:pt>
                <c:pt idx="1163">
                  <c:v>0.87463968832183447</c:v>
                </c:pt>
                <c:pt idx="1164">
                  <c:v>0.87577926270173256</c:v>
                </c:pt>
                <c:pt idx="1165">
                  <c:v>0.87651756117634716</c:v>
                </c:pt>
                <c:pt idx="1166">
                  <c:v>0.87661791069312389</c:v>
                </c:pt>
                <c:pt idx="1167">
                  <c:v>0.87671657496725286</c:v>
                </c:pt>
                <c:pt idx="1168">
                  <c:v>0.87697163281881862</c:v>
                </c:pt>
                <c:pt idx="1169">
                  <c:v>0.8772123889849317</c:v>
                </c:pt>
                <c:pt idx="1170">
                  <c:v>0.87819658293633107</c:v>
                </c:pt>
                <c:pt idx="1171">
                  <c:v>0.87906573768152085</c:v>
                </c:pt>
                <c:pt idx="1172">
                  <c:v>0.87925184662105904</c:v>
                </c:pt>
                <c:pt idx="1173">
                  <c:v>0.88010772931215475</c:v>
                </c:pt>
                <c:pt idx="1174">
                  <c:v>0.88115799638554337</c:v>
                </c:pt>
                <c:pt idx="1175">
                  <c:v>0.88117319507150249</c:v>
                </c:pt>
                <c:pt idx="1176">
                  <c:v>0.8813614369440389</c:v>
                </c:pt>
                <c:pt idx="1177">
                  <c:v>0.88224019091395312</c:v>
                </c:pt>
                <c:pt idx="1178">
                  <c:v>0.88230878077630526</c:v>
                </c:pt>
                <c:pt idx="1179">
                  <c:v>0.88240926262700248</c:v>
                </c:pt>
                <c:pt idx="1180">
                  <c:v>0.88345150787387772</c:v>
                </c:pt>
                <c:pt idx="1181">
                  <c:v>0.88533196253756374</c:v>
                </c:pt>
                <c:pt idx="1182">
                  <c:v>0.88537813563982881</c:v>
                </c:pt>
                <c:pt idx="1183">
                  <c:v>0.88595956105293661</c:v>
                </c:pt>
                <c:pt idx="1184">
                  <c:v>0.8864469815279763</c:v>
                </c:pt>
                <c:pt idx="1185">
                  <c:v>0.8873610029202339</c:v>
                </c:pt>
                <c:pt idx="1186">
                  <c:v>0.88782488536231707</c:v>
                </c:pt>
                <c:pt idx="1187">
                  <c:v>0.88870363933223129</c:v>
                </c:pt>
                <c:pt idx="1188">
                  <c:v>0.88877450439423789</c:v>
                </c:pt>
                <c:pt idx="1189">
                  <c:v>0.88964365913942767</c:v>
                </c:pt>
                <c:pt idx="1190">
                  <c:v>0.89078323351932576</c:v>
                </c:pt>
                <c:pt idx="1191">
                  <c:v>0.89101516813475456</c:v>
                </c:pt>
                <c:pt idx="1192">
                  <c:v>0.8910820002168226</c:v>
                </c:pt>
                <c:pt idx="1193">
                  <c:v>0.89196075418673682</c:v>
                </c:pt>
                <c:pt idx="1194">
                  <c:v>0.89200459771077933</c:v>
                </c:pt>
                <c:pt idx="1195">
                  <c:v>0.89221972483124323</c:v>
                </c:pt>
                <c:pt idx="1196">
                  <c:v>0.89332904944485503</c:v>
                </c:pt>
                <c:pt idx="1197">
                  <c:v>0.89520950410854105</c:v>
                </c:pt>
                <c:pt idx="1198">
                  <c:v>0.8960377839085778</c:v>
                </c:pt>
                <c:pt idx="1199">
                  <c:v>0.89687631192728479</c:v>
                </c:pt>
                <c:pt idx="1200">
                  <c:v>0.89691368427993656</c:v>
                </c:pt>
                <c:pt idx="1201">
                  <c:v>0.89739654370623367</c:v>
                </c:pt>
                <c:pt idx="1202">
                  <c:v>0.89827529767614789</c:v>
                </c:pt>
                <c:pt idx="1203">
                  <c:v>0.89829465389345253</c:v>
                </c:pt>
                <c:pt idx="1204">
                  <c:v>0.89842987850070799</c:v>
                </c:pt>
                <c:pt idx="1205">
                  <c:v>0.89877754764106277</c:v>
                </c:pt>
                <c:pt idx="1206">
                  <c:v>0.89889465103973076</c:v>
                </c:pt>
                <c:pt idx="1207">
                  <c:v>0.89923377889149969</c:v>
                </c:pt>
                <c:pt idx="1208">
                  <c:v>0.89947606023920967</c:v>
                </c:pt>
                <c:pt idx="1209">
                  <c:v>0.8995065733287313</c:v>
                </c:pt>
                <c:pt idx="1210">
                  <c:v>0.89975250282779695</c:v>
                </c:pt>
                <c:pt idx="1211">
                  <c:v>0.90028109744667606</c:v>
                </c:pt>
                <c:pt idx="1212">
                  <c:v>0.90115985141659027</c:v>
                </c:pt>
                <c:pt idx="1213">
                  <c:v>0.90144851809993087</c:v>
                </c:pt>
                <c:pt idx="1214">
                  <c:v>0.90234285722757868</c:v>
                </c:pt>
                <c:pt idx="1215">
                  <c:v>0.90288778791598445</c:v>
                </c:pt>
                <c:pt idx="1216">
                  <c:v>0.90476824257967048</c:v>
                </c:pt>
                <c:pt idx="1217">
                  <c:v>0.90572375360070223</c:v>
                </c:pt>
                <c:pt idx="1218">
                  <c:v>0.9057820878957733</c:v>
                </c:pt>
                <c:pt idx="1219">
                  <c:v>0.90666084186568752</c:v>
                </c:pt>
                <c:pt idx="1220">
                  <c:v>0.90678973840652544</c:v>
                </c:pt>
                <c:pt idx="1221">
                  <c:v>0.90752803688114003</c:v>
                </c:pt>
                <c:pt idx="1222">
                  <c:v>0.9078210903210836</c:v>
                </c:pt>
                <c:pt idx="1223">
                  <c:v>0.90801854045422103</c:v>
                </c:pt>
                <c:pt idx="1224">
                  <c:v>0.90826788544061732</c:v>
                </c:pt>
                <c:pt idx="1225">
                  <c:v>0.90860226656855536</c:v>
                </c:pt>
                <c:pt idx="1226">
                  <c:v>0.90947142131374514</c:v>
                </c:pt>
                <c:pt idx="1227">
                  <c:v>0.91058074592735694</c:v>
                </c:pt>
                <c:pt idx="1228">
                  <c:v>0.91140902572739368</c:v>
                </c:pt>
                <c:pt idx="1229">
                  <c:v>0.9122877796973079</c:v>
                </c:pt>
                <c:pt idx="1230">
                  <c:v>0.91244427586396315</c:v>
                </c:pt>
                <c:pt idx="1231">
                  <c:v>0.91258907920791932</c:v>
                </c:pt>
                <c:pt idx="1232">
                  <c:v>0.91357327315931869</c:v>
                </c:pt>
                <c:pt idx="1233">
                  <c:v>0.91408680277397614</c:v>
                </c:pt>
                <c:pt idx="1234">
                  <c:v>0.91512904802085138</c:v>
                </c:pt>
                <c:pt idx="1235">
                  <c:v>0.91524942610390791</c:v>
                </c:pt>
                <c:pt idx="1236">
                  <c:v>0.916389000483806</c:v>
                </c:pt>
                <c:pt idx="1237">
                  <c:v>0.91653276513981985</c:v>
                </c:pt>
                <c:pt idx="1238">
                  <c:v>0.9169543578853524</c:v>
                </c:pt>
                <c:pt idx="1239">
                  <c:v>0.91709477791302874</c:v>
                </c:pt>
                <c:pt idx="1240">
                  <c:v>0.91897523257671476</c:v>
                </c:pt>
                <c:pt idx="1241">
                  <c:v>0.91912609795863509</c:v>
                </c:pt>
                <c:pt idx="1242">
                  <c:v>0.92004011935089269</c:v>
                </c:pt>
                <c:pt idx="1243">
                  <c:v>0.92006017893810754</c:v>
                </c:pt>
                <c:pt idx="1244">
                  <c:v>0.92029211355353635</c:v>
                </c:pt>
                <c:pt idx="1245">
                  <c:v>0.92117086752345056</c:v>
                </c:pt>
                <c:pt idx="1246">
                  <c:v>0.92119315971544125</c:v>
                </c:pt>
                <c:pt idx="1247">
                  <c:v>0.92132068864122418</c:v>
                </c:pt>
                <c:pt idx="1248">
                  <c:v>0.92218984338641397</c:v>
                </c:pt>
                <c:pt idx="1249">
                  <c:v>0.92267726386145366</c:v>
                </c:pt>
                <c:pt idx="1250">
                  <c:v>0.92271974692931391</c:v>
                </c:pt>
                <c:pt idx="1251">
                  <c:v>0.92290529990614723</c:v>
                </c:pt>
                <c:pt idx="1252">
                  <c:v>0.92295443404326794</c:v>
                </c:pt>
                <c:pt idx="1253">
                  <c:v>0.92310126304498197</c:v>
                </c:pt>
                <c:pt idx="1254">
                  <c:v>0.92345384973331268</c:v>
                </c:pt>
                <c:pt idx="1255">
                  <c:v>0.92434818886096048</c:v>
                </c:pt>
                <c:pt idx="1256">
                  <c:v>0.92436947712117601</c:v>
                </c:pt>
                <c:pt idx="1257">
                  <c:v>0.92474275097895287</c:v>
                </c:pt>
                <c:pt idx="1258">
                  <c:v>0.92562150494886708</c:v>
                </c:pt>
                <c:pt idx="1259">
                  <c:v>0.92563115328200751</c:v>
                </c:pt>
                <c:pt idx="1260">
                  <c:v>0.92567821862869193</c:v>
                </c:pt>
                <c:pt idx="1261">
                  <c:v>0.92602588776904671</c:v>
                </c:pt>
                <c:pt idx="1262">
                  <c:v>0.92615496404132502</c:v>
                </c:pt>
                <c:pt idx="1263">
                  <c:v>0.92633317972696894</c:v>
                </c:pt>
                <c:pt idx="1264">
                  <c:v>0.92645882235932908</c:v>
                </c:pt>
                <c:pt idx="1265">
                  <c:v>0.92732797710451886</c:v>
                </c:pt>
                <c:pt idx="1266">
                  <c:v>0.92739012490765793</c:v>
                </c:pt>
                <c:pt idx="1267">
                  <c:v>0.92927057957134396</c:v>
                </c:pt>
                <c:pt idx="1268">
                  <c:v>0.92943007697469204</c:v>
                </c:pt>
                <c:pt idx="1269">
                  <c:v>0.93030883094460626</c:v>
                </c:pt>
                <c:pt idx="1270">
                  <c:v>0.93207188098243787</c:v>
                </c:pt>
                <c:pt idx="1271">
                  <c:v>0.93235233961203667</c:v>
                </c:pt>
                <c:pt idx="1272">
                  <c:v>0.93319086763074366</c:v>
                </c:pt>
                <c:pt idx="1273">
                  <c:v>0.93410488902300126</c:v>
                </c:pt>
                <c:pt idx="1274">
                  <c:v>0.93458774844929837</c:v>
                </c:pt>
                <c:pt idx="1275">
                  <c:v>0.93460298733879577</c:v>
                </c:pt>
                <c:pt idx="1276">
                  <c:v>0.93463146844412481</c:v>
                </c:pt>
                <c:pt idx="1277">
                  <c:v>0.93469908074775254</c:v>
                </c:pt>
                <c:pt idx="1278">
                  <c:v>0.93556823549294232</c:v>
                </c:pt>
                <c:pt idx="1279">
                  <c:v>0.93566101198135898</c:v>
                </c:pt>
                <c:pt idx="1280">
                  <c:v>0.93567934686616194</c:v>
                </c:pt>
                <c:pt idx="1281">
                  <c:v>0.93586758873869835</c:v>
                </c:pt>
                <c:pt idx="1282">
                  <c:v>0.93588642056692628</c:v>
                </c:pt>
                <c:pt idx="1283">
                  <c:v>0.93776687523061231</c:v>
                </c:pt>
                <c:pt idx="1284">
                  <c:v>0.93864562920052652</c:v>
                </c:pt>
                <c:pt idx="1285">
                  <c:v>0.93975495381413832</c:v>
                </c:pt>
                <c:pt idx="1286">
                  <c:v>0.94028008735083268</c:v>
                </c:pt>
                <c:pt idx="1287">
                  <c:v>0.940354530926648</c:v>
                </c:pt>
                <c:pt idx="1288">
                  <c:v>0.94042675777648188</c:v>
                </c:pt>
                <c:pt idx="1289">
                  <c:v>0.94064473005184424</c:v>
                </c:pt>
                <c:pt idx="1290">
                  <c:v>0.94067307607664685</c:v>
                </c:pt>
                <c:pt idx="1291">
                  <c:v>0.94141137455126145</c:v>
                </c:pt>
                <c:pt idx="1292">
                  <c:v>0.94145773151219747</c:v>
                </c:pt>
                <c:pt idx="1293">
                  <c:v>0.94174844421875137</c:v>
                </c:pt>
                <c:pt idx="1294">
                  <c:v>0.94188409535945894</c:v>
                </c:pt>
                <c:pt idx="1295">
                  <c:v>0.94189566246170264</c:v>
                </c:pt>
                <c:pt idx="1296">
                  <c:v>0.94196806413368073</c:v>
                </c:pt>
                <c:pt idx="1297">
                  <c:v>0.9420229920072708</c:v>
                </c:pt>
                <c:pt idx="1298">
                  <c:v>0.94261350837811042</c:v>
                </c:pt>
                <c:pt idx="1299">
                  <c:v>0.94271042091719437</c:v>
                </c:pt>
                <c:pt idx="1300">
                  <c:v>0.94273786244271662</c:v>
                </c:pt>
                <c:pt idx="1301">
                  <c:v>0.94296979705814543</c:v>
                </c:pt>
                <c:pt idx="1302">
                  <c:v>0.94304631441361519</c:v>
                </c:pt>
                <c:pt idx="1303">
                  <c:v>0.94355984402827264</c:v>
                </c:pt>
                <c:pt idx="1304">
                  <c:v>0.94443859799818686</c:v>
                </c:pt>
                <c:pt idx="1305">
                  <c:v>0.9444720919484193</c:v>
                </c:pt>
                <c:pt idx="1306">
                  <c:v>0.94473638925785886</c:v>
                </c:pt>
                <c:pt idx="1307">
                  <c:v>0.94508405839821363</c:v>
                </c:pt>
                <c:pt idx="1308">
                  <c:v>0.94557147887325332</c:v>
                </c:pt>
                <c:pt idx="1309">
                  <c:v>0.94668080348686512</c:v>
                </c:pt>
                <c:pt idx="1310">
                  <c:v>0.94731781083421962</c:v>
                </c:pt>
                <c:pt idx="1311">
                  <c:v>0.94814609063425637</c:v>
                </c:pt>
                <c:pt idx="1312">
                  <c:v>0.94816544685156101</c:v>
                </c:pt>
                <c:pt idx="1313">
                  <c:v>0.94844495619113001</c:v>
                </c:pt>
                <c:pt idx="1314">
                  <c:v>0.9484850959978407</c:v>
                </c:pt>
                <c:pt idx="1315">
                  <c:v>0.94936384996775491</c:v>
                </c:pt>
                <c:pt idx="1316">
                  <c:v>0.94947283610543609</c:v>
                </c:pt>
                <c:pt idx="1317">
                  <c:v>0.95034199085062587</c:v>
                </c:pt>
                <c:pt idx="1318">
                  <c:v>0.95036426821131526</c:v>
                </c:pt>
                <c:pt idx="1319">
                  <c:v>0.95040483559349187</c:v>
                </c:pt>
                <c:pt idx="1320">
                  <c:v>0.95046911332935491</c:v>
                </c:pt>
                <c:pt idx="1321">
                  <c:v>0.9511639434939384</c:v>
                </c:pt>
                <c:pt idx="1322">
                  <c:v>0.95204269746385262</c:v>
                </c:pt>
                <c:pt idx="1323">
                  <c:v>0.95237707859179066</c:v>
                </c:pt>
                <c:pt idx="1324">
                  <c:v>0.95256596870845289</c:v>
                </c:pt>
                <c:pt idx="1325">
                  <c:v>0.95263379427880668</c:v>
                </c:pt>
                <c:pt idx="1326">
                  <c:v>0.95267723528199355</c:v>
                </c:pt>
                <c:pt idx="1327">
                  <c:v>0.95316009470829066</c:v>
                </c:pt>
                <c:pt idx="1328">
                  <c:v>0.9533575448414281</c:v>
                </c:pt>
                <c:pt idx="1329">
                  <c:v>0.95423629881134231</c:v>
                </c:pt>
                <c:pt idx="1330">
                  <c:v>0.95428475508088428</c:v>
                </c:pt>
                <c:pt idx="1331">
                  <c:v>0.95457780852082785</c:v>
                </c:pt>
                <c:pt idx="1332">
                  <c:v>0.95547214764847566</c:v>
                </c:pt>
                <c:pt idx="1333">
                  <c:v>0.95575165698804465</c:v>
                </c:pt>
                <c:pt idx="1334">
                  <c:v>0.95689123136794274</c:v>
                </c:pt>
                <c:pt idx="1335">
                  <c:v>0.9571426584869287</c:v>
                </c:pt>
                <c:pt idx="1336">
                  <c:v>0.95802141245684291</c:v>
                </c:pt>
                <c:pt idx="1337">
                  <c:v>0.95809329478484984</c:v>
                </c:pt>
                <c:pt idx="1338">
                  <c:v>0.95826447132306902</c:v>
                </c:pt>
                <c:pt idx="1339">
                  <c:v>0.95844268700871293</c:v>
                </c:pt>
                <c:pt idx="1340">
                  <c:v>0.95851811969967315</c:v>
                </c:pt>
                <c:pt idx="1341">
                  <c:v>0.95859205677039294</c:v>
                </c:pt>
                <c:pt idx="1342">
                  <c:v>0.95947081074030716</c:v>
                </c:pt>
                <c:pt idx="1343">
                  <c:v>0.95968086415498488</c:v>
                </c:pt>
                <c:pt idx="1344">
                  <c:v>0.9602713805258245</c:v>
                </c:pt>
                <c:pt idx="1345">
                  <c:v>0.96118540191808211</c:v>
                </c:pt>
                <c:pt idx="1346">
                  <c:v>0.96130836666761499</c:v>
                </c:pt>
                <c:pt idx="1347">
                  <c:v>0.96135133218122759</c:v>
                </c:pt>
                <c:pt idx="1348">
                  <c:v>0.96223008615114181</c:v>
                </c:pt>
                <c:pt idx="1349">
                  <c:v>0.96237939569425257</c:v>
                </c:pt>
                <c:pt idx="1350">
                  <c:v>0.96255057223247176</c:v>
                </c:pt>
                <c:pt idx="1351">
                  <c:v>0.96256577091843087</c:v>
                </c:pt>
                <c:pt idx="1352">
                  <c:v>0.96261510305549536</c:v>
                </c:pt>
                <c:pt idx="1353">
                  <c:v>0.96349385702540957</c:v>
                </c:pt>
                <c:pt idx="1354">
                  <c:v>0.96366828464934196</c:v>
                </c:pt>
                <c:pt idx="1355">
                  <c:v>0.96382686303500575</c:v>
                </c:pt>
                <c:pt idx="1356">
                  <c:v>0.96403765940777197</c:v>
                </c:pt>
                <c:pt idx="1357">
                  <c:v>0.9641002578744341</c:v>
                </c:pt>
                <c:pt idx="1358">
                  <c:v>0.96496941261962388</c:v>
                </c:pt>
                <c:pt idx="1359">
                  <c:v>0.96501558572188895</c:v>
                </c:pt>
                <c:pt idx="1360">
                  <c:v>0.96505861114598168</c:v>
                </c:pt>
                <c:pt idx="1361">
                  <c:v>0.9659373651158959</c:v>
                </c:pt>
                <c:pt idx="1362">
                  <c:v>0.96642956409897229</c:v>
                </c:pt>
                <c:pt idx="1363">
                  <c:v>0.96653459080631121</c:v>
                </c:pt>
                <c:pt idx="1364">
                  <c:v>0.96668921388326379</c:v>
                </c:pt>
                <c:pt idx="1365">
                  <c:v>0.96696967251286259</c:v>
                </c:pt>
                <c:pt idx="1366">
                  <c:v>0.96706244900127925</c:v>
                </c:pt>
                <c:pt idx="1367">
                  <c:v>0.96725928779155912</c:v>
                </c:pt>
                <c:pt idx="1368">
                  <c:v>0.96913974245524515</c:v>
                </c:pt>
                <c:pt idx="1369">
                  <c:v>0.97024906706885694</c:v>
                </c:pt>
                <c:pt idx="1370">
                  <c:v>0.97026358181847705</c:v>
                </c:pt>
                <c:pt idx="1371">
                  <c:v>0.97038068521714504</c:v>
                </c:pt>
                <c:pt idx="1372">
                  <c:v>0.97125943918705926</c:v>
                </c:pt>
                <c:pt idx="1373">
                  <c:v>0.97149121861396237</c:v>
                </c:pt>
                <c:pt idx="1374">
                  <c:v>0.97152831697727815</c:v>
                </c:pt>
                <c:pt idx="1375">
                  <c:v>0.97155239259388948</c:v>
                </c:pt>
                <c:pt idx="1376">
                  <c:v>0.97180173758028576</c:v>
                </c:pt>
                <c:pt idx="1377">
                  <c:v>0.97212668456364559</c:v>
                </c:pt>
                <c:pt idx="1378">
                  <c:v>0.97219048352498483</c:v>
                </c:pt>
                <c:pt idx="1379">
                  <c:v>0.97228836952612752</c:v>
                </c:pt>
                <c:pt idx="1380">
                  <c:v>0.97236366627514204</c:v>
                </c:pt>
                <c:pt idx="1381">
                  <c:v>0.97247913294847832</c:v>
                </c:pt>
                <c:pt idx="1382">
                  <c:v>0.97282654803077007</c:v>
                </c:pt>
                <c:pt idx="1383">
                  <c:v>0.97290120280232539</c:v>
                </c:pt>
                <c:pt idx="1384">
                  <c:v>0.97309804159260527</c:v>
                </c:pt>
                <c:pt idx="1385">
                  <c:v>0.97351218149262364</c:v>
                </c:pt>
                <c:pt idx="1386">
                  <c:v>0.97353768727778023</c:v>
                </c:pt>
                <c:pt idx="1387">
                  <c:v>0.9735808166745844</c:v>
                </c:pt>
                <c:pt idx="1388">
                  <c:v>0.97445957064449862</c:v>
                </c:pt>
                <c:pt idx="1389">
                  <c:v>0.97450483025907475</c:v>
                </c:pt>
                <c:pt idx="1390">
                  <c:v>0.974823333932752</c:v>
                </c:pt>
                <c:pt idx="1391">
                  <c:v>0.97534482677986589</c:v>
                </c:pt>
                <c:pt idx="1392">
                  <c:v>0.97566673306406404</c:v>
                </c:pt>
                <c:pt idx="1393">
                  <c:v>0.97635047769200289</c:v>
                </c:pt>
                <c:pt idx="1394">
                  <c:v>0.97722923166191711</c:v>
                </c:pt>
                <c:pt idx="1395">
                  <c:v>0.97733821779959829</c:v>
                </c:pt>
                <c:pt idx="1396">
                  <c:v>0.97735757401690293</c:v>
                </c:pt>
                <c:pt idx="1397">
                  <c:v>0.97737109647762843</c:v>
                </c:pt>
                <c:pt idx="1398">
                  <c:v>0.97740539140880445</c:v>
                </c:pt>
                <c:pt idx="1399">
                  <c:v>0.97743455855633998</c:v>
                </c:pt>
                <c:pt idx="1400">
                  <c:v>0.97744903889073564</c:v>
                </c:pt>
                <c:pt idx="1401">
                  <c:v>0.97758945891841198</c:v>
                </c:pt>
                <c:pt idx="1402">
                  <c:v>0.97772321136958718</c:v>
                </c:pt>
                <c:pt idx="1403">
                  <c:v>0.97773738438198854</c:v>
                </c:pt>
                <c:pt idx="1404">
                  <c:v>0.97780520995234232</c:v>
                </c:pt>
                <c:pt idx="1405">
                  <c:v>0.97826222064847113</c:v>
                </c:pt>
                <c:pt idx="1406">
                  <c:v>0.97870939021229508</c:v>
                </c:pt>
                <c:pt idx="1407">
                  <c:v>0.97875784648183706</c:v>
                </c:pt>
                <c:pt idx="1408">
                  <c:v>0.97878013867382774</c:v>
                </c:pt>
                <c:pt idx="1409">
                  <c:v>0.97885391752354745</c:v>
                </c:pt>
                <c:pt idx="1410">
                  <c:v>0.97903213320919136</c:v>
                </c:pt>
                <c:pt idx="1411">
                  <c:v>0.97910944474766759</c:v>
                </c:pt>
                <c:pt idx="1412">
                  <c:v>0.9799881987175818</c:v>
                </c:pt>
                <c:pt idx="1413">
                  <c:v>0.98034078540591252</c:v>
                </c:pt>
                <c:pt idx="1414">
                  <c:v>0.98062029474548151</c:v>
                </c:pt>
                <c:pt idx="1415">
                  <c:v>0.98062994307862195</c:v>
                </c:pt>
                <c:pt idx="1416">
                  <c:v>0.98070892313187696</c:v>
                </c:pt>
                <c:pt idx="1417">
                  <c:v>0.98083540095553667</c:v>
                </c:pt>
                <c:pt idx="1418">
                  <c:v>0.98095129066898823</c:v>
                </c:pt>
                <c:pt idx="1419">
                  <c:v>0.98098851245689589</c:v>
                </c:pt>
                <c:pt idx="1420">
                  <c:v>0.98110573383287336</c:v>
                </c:pt>
                <c:pt idx="1421">
                  <c:v>0.98131418288224836</c:v>
                </c:pt>
                <c:pt idx="1422">
                  <c:v>0.98183567572936226</c:v>
                </c:pt>
                <c:pt idx="1423">
                  <c:v>0.98200133168936965</c:v>
                </c:pt>
                <c:pt idx="1424">
                  <c:v>0.98255599399617555</c:v>
                </c:pt>
                <c:pt idx="1425">
                  <c:v>0.98257123288567294</c:v>
                </c:pt>
                <c:pt idx="1426">
                  <c:v>0.98281733237721114</c:v>
                </c:pt>
                <c:pt idx="1427">
                  <c:v>0.98284581348254019</c:v>
                </c:pt>
                <c:pt idx="1428">
                  <c:v>0.98285498092494161</c:v>
                </c:pt>
                <c:pt idx="1429">
                  <c:v>0.9830261574631608</c:v>
                </c:pt>
                <c:pt idx="1430">
                  <c:v>0.98321725966736717</c:v>
                </c:pt>
                <c:pt idx="1431">
                  <c:v>0.98326364659045296</c:v>
                </c:pt>
                <c:pt idx="1432">
                  <c:v>0.98342612008213282</c:v>
                </c:pt>
                <c:pt idx="1433">
                  <c:v>0.98353114678947173</c:v>
                </c:pt>
                <c:pt idx="1434">
                  <c:v>0.98358400625135967</c:v>
                </c:pt>
                <c:pt idx="1435">
                  <c:v>0.98366683423136336</c:v>
                </c:pt>
                <c:pt idx="1436">
                  <c:v>0.98384963850981488</c:v>
                </c:pt>
                <c:pt idx="1437">
                  <c:v>0.98390778105112564</c:v>
                </c:pt>
                <c:pt idx="1438">
                  <c:v>0.98409667116778787</c:v>
                </c:pt>
                <c:pt idx="1439">
                  <c:v>0.98427050211682587</c:v>
                </c:pt>
                <c:pt idx="1440">
                  <c:v>0.98429554150349075</c:v>
                </c:pt>
                <c:pt idx="1441">
                  <c:v>0.9849792861314296</c:v>
                </c:pt>
                <c:pt idx="1442">
                  <c:v>0.98500281880477181</c:v>
                </c:pt>
                <c:pt idx="1443">
                  <c:v>0.98588157277468602</c:v>
                </c:pt>
                <c:pt idx="1444">
                  <c:v>0.98591506672491847</c:v>
                </c:pt>
                <c:pt idx="1445">
                  <c:v>0.98598460055298942</c:v>
                </c:pt>
                <c:pt idx="1446">
                  <c:v>0.98616346837851898</c:v>
                </c:pt>
                <c:pt idx="1447">
                  <c:v>0.98632442152061806</c:v>
                </c:pt>
                <c:pt idx="1448">
                  <c:v>0.98649825246965606</c:v>
                </c:pt>
                <c:pt idx="1449">
                  <c:v>0.98672011739237842</c:v>
                </c:pt>
                <c:pt idx="1450">
                  <c:v>0.98679477216393374</c:v>
                </c:pt>
                <c:pt idx="1451">
                  <c:v>0.98682489086353953</c:v>
                </c:pt>
                <c:pt idx="1452">
                  <c:v>0.98691629300276529</c:v>
                </c:pt>
                <c:pt idx="1453">
                  <c:v>0.98693001376552647</c:v>
                </c:pt>
                <c:pt idx="1454">
                  <c:v>0.98712685255580634</c:v>
                </c:pt>
                <c:pt idx="1455">
                  <c:v>0.98714912991649573</c:v>
                </c:pt>
                <c:pt idx="1456">
                  <c:v>0.98726131336833522</c:v>
                </c:pt>
                <c:pt idx="1457">
                  <c:v>0.98814006733824944</c:v>
                </c:pt>
                <c:pt idx="1458">
                  <c:v>0.98816558692278511</c:v>
                </c:pt>
                <c:pt idx="1459">
                  <c:v>0.98825502083554995</c:v>
                </c:pt>
                <c:pt idx="1460">
                  <c:v>0.98840268053047287</c:v>
                </c:pt>
                <c:pt idx="1461">
                  <c:v>0.98845618151094294</c:v>
                </c:pt>
                <c:pt idx="1462">
                  <c:v>0.98856711397230412</c:v>
                </c:pt>
                <c:pt idx="1463">
                  <c:v>0.98858718387565947</c:v>
                </c:pt>
                <c:pt idx="1464">
                  <c:v>0.9886015603412609</c:v>
                </c:pt>
                <c:pt idx="1465">
                  <c:v>0.98861664687945294</c:v>
                </c:pt>
                <c:pt idx="1466">
                  <c:v>0.98884456175543256</c:v>
                </c:pt>
                <c:pt idx="1467">
                  <c:v>0.98894204585044054</c:v>
                </c:pt>
                <c:pt idx="1468">
                  <c:v>0.98898501136405315</c:v>
                </c:pt>
                <c:pt idx="1469">
                  <c:v>0.98905629763831071</c:v>
                </c:pt>
                <c:pt idx="1470">
                  <c:v>0.98993505160822493</c:v>
                </c:pt>
                <c:pt idx="1471">
                  <c:v>0.98994279409514674</c:v>
                </c:pt>
                <c:pt idx="1472">
                  <c:v>0.98997025803194172</c:v>
                </c:pt>
                <c:pt idx="1473">
                  <c:v>0.9900018500532437</c:v>
                </c:pt>
                <c:pt idx="1474">
                  <c:v>0.99009842193850317</c:v>
                </c:pt>
                <c:pt idx="1475">
                  <c:v>0.99014144736259591</c:v>
                </c:pt>
                <c:pt idx="1476">
                  <c:v>0.99036936223857552</c:v>
                </c:pt>
                <c:pt idx="1477">
                  <c:v>0.99041625078896645</c:v>
                </c:pt>
                <c:pt idx="1478">
                  <c:v>0.99044084373887298</c:v>
                </c:pt>
                <c:pt idx="1479">
                  <c:v>0.99048978673944432</c:v>
                </c:pt>
                <c:pt idx="1480">
                  <c:v>0.99055926975590269</c:v>
                </c:pt>
                <c:pt idx="1481">
                  <c:v>0.99065204624431935</c:v>
                </c:pt>
                <c:pt idx="1482">
                  <c:v>0.99067612186093068</c:v>
                </c:pt>
                <c:pt idx="1483">
                  <c:v>0.99071828113548388</c:v>
                </c:pt>
                <c:pt idx="1484">
                  <c:v>0.99259873579916991</c:v>
                </c:pt>
                <c:pt idx="1485">
                  <c:v>0.99261419810686513</c:v>
                </c:pt>
                <c:pt idx="1486">
                  <c:v>0.99349295207677935</c:v>
                </c:pt>
                <c:pt idx="1487">
                  <c:v>0.99357578005678304</c:v>
                </c:pt>
                <c:pt idx="1488">
                  <c:v>0.9935989579994734</c:v>
                </c:pt>
                <c:pt idx="1489">
                  <c:v>0.99362446378462999</c:v>
                </c:pt>
                <c:pt idx="1490">
                  <c:v>0.99368816451936548</c:v>
                </c:pt>
                <c:pt idx="1491">
                  <c:v>0.99386199546840348</c:v>
                </c:pt>
                <c:pt idx="1492">
                  <c:v>0.99387647580279914</c:v>
                </c:pt>
                <c:pt idx="1493">
                  <c:v>0.99397621379735768</c:v>
                </c:pt>
                <c:pt idx="1494">
                  <c:v>0.99398973625808318</c:v>
                </c:pt>
                <c:pt idx="1495">
                  <c:v>0.99408113839730894</c:v>
                </c:pt>
                <c:pt idx="1496">
                  <c:v>0.99452051538226605</c:v>
                </c:pt>
                <c:pt idx="1497">
                  <c:v>0.99462950151994722</c:v>
                </c:pt>
                <c:pt idx="1498">
                  <c:v>0.9947404339813084</c:v>
                </c:pt>
                <c:pt idx="1499">
                  <c:v>0.99482986789407324</c:v>
                </c:pt>
                <c:pt idx="1500">
                  <c:v>0.99485838240377622</c:v>
                </c:pt>
                <c:pt idx="1501">
                  <c:v>0.994903255784512</c:v>
                </c:pt>
                <c:pt idx="1502">
                  <c:v>0.99497108135486578</c:v>
                </c:pt>
                <c:pt idx="1503">
                  <c:v>0.99541045833982289</c:v>
                </c:pt>
                <c:pt idx="1504">
                  <c:v>0.99545891460936486</c:v>
                </c:pt>
                <c:pt idx="1505">
                  <c:v>0.9955081345076725</c:v>
                </c:pt>
                <c:pt idx="1506">
                  <c:v>0.9957876438472415</c:v>
                </c:pt>
                <c:pt idx="1507">
                  <c:v>0.99584537718390964</c:v>
                </c:pt>
                <c:pt idx="1508">
                  <c:v>0.99628475416886675</c:v>
                </c:pt>
                <c:pt idx="1509">
                  <c:v>0.99631724886720274</c:v>
                </c:pt>
                <c:pt idx="1510">
                  <c:v>0.99648842540542193</c:v>
                </c:pt>
                <c:pt idx="1511">
                  <c:v>0.99652061603384179</c:v>
                </c:pt>
                <c:pt idx="1512">
                  <c:v>0.99674853090982141</c:v>
                </c:pt>
                <c:pt idx="1513">
                  <c:v>0.99718790789477851</c:v>
                </c:pt>
                <c:pt idx="1514">
                  <c:v>0.99721727369512136</c:v>
                </c:pt>
                <c:pt idx="1515">
                  <c:v>0.9972701331570093</c:v>
                </c:pt>
                <c:pt idx="1516">
                  <c:v>0.99737515986434822</c:v>
                </c:pt>
                <c:pt idx="1517">
                  <c:v>0.99745071591101309</c:v>
                </c:pt>
                <c:pt idx="1518">
                  <c:v>0.99750885845232384</c:v>
                </c:pt>
                <c:pt idx="1519">
                  <c:v>0.99758351322387917</c:v>
                </c:pt>
                <c:pt idx="1520">
                  <c:v>0.99778035201415904</c:v>
                </c:pt>
                <c:pt idx="1521">
                  <c:v>0.99779543855235109</c:v>
                </c:pt>
                <c:pt idx="1522">
                  <c:v>0.997799309795812</c:v>
                </c:pt>
                <c:pt idx="1523">
                  <c:v>0.99781477210350722</c:v>
                </c:pt>
                <c:pt idx="1524">
                  <c:v>0.99783936505341375</c:v>
                </c:pt>
                <c:pt idx="1525">
                  <c:v>0.99788152432796695</c:v>
                </c:pt>
                <c:pt idx="1526">
                  <c:v>0.99832090131292406</c:v>
                </c:pt>
                <c:pt idx="1527">
                  <c:v>0.99833527777852549</c:v>
                </c:pt>
                <c:pt idx="1528">
                  <c:v>0.99834506637863973</c:v>
                </c:pt>
                <c:pt idx="1529">
                  <c:v>0.99835678851623744</c:v>
                </c:pt>
                <c:pt idx="1530">
                  <c:v>0.99838701093490345</c:v>
                </c:pt>
                <c:pt idx="1531">
                  <c:v>0.99845071166963895</c:v>
                </c:pt>
                <c:pt idx="1532">
                  <c:v>0.99848290229805881</c:v>
                </c:pt>
                <c:pt idx="1533">
                  <c:v>0.99853277129533802</c:v>
                </c:pt>
                <c:pt idx="1534">
                  <c:v>0.99876068617131764</c:v>
                </c:pt>
                <c:pt idx="1535">
                  <c:v>0.99876694601798388</c:v>
                </c:pt>
                <c:pt idx="1536">
                  <c:v>0.99879012396067424</c:v>
                </c:pt>
                <c:pt idx="1537">
                  <c:v>0.99887295194067793</c:v>
                </c:pt>
                <c:pt idx="1538">
                  <c:v>0.99888084994600346</c:v>
                </c:pt>
                <c:pt idx="1539">
                  <c:v>0.99888837962090493</c:v>
                </c:pt>
                <c:pt idx="1540">
                  <c:v>0.99897978176013069</c:v>
                </c:pt>
                <c:pt idx="1541">
                  <c:v>0.99898616165626464</c:v>
                </c:pt>
                <c:pt idx="1542">
                  <c:v>0.99901865635460063</c:v>
                </c:pt>
                <c:pt idx="1543">
                  <c:v>0.99919248730363863</c:v>
                </c:pt>
                <c:pt idx="1544">
                  <c:v>0.99920227590375288</c:v>
                </c:pt>
                <c:pt idx="1545">
                  <c:v>0.99921565114887045</c:v>
                </c:pt>
                <c:pt idx="1546">
                  <c:v>0.99928513416532883</c:v>
                </c:pt>
                <c:pt idx="1547">
                  <c:v>0.99937456807809366</c:v>
                </c:pt>
                <c:pt idx="1548">
                  <c:v>0.99938169670551946</c:v>
                </c:pt>
                <c:pt idx="1549">
                  <c:v>0.99949262916688064</c:v>
                </c:pt>
                <c:pt idx="1550">
                  <c:v>0.99950384751206456</c:v>
                </c:pt>
                <c:pt idx="1551">
                  <c:v>0.9995530674103722</c:v>
                </c:pt>
                <c:pt idx="1552">
                  <c:v>0.99999244439532931</c:v>
                </c:pt>
                <c:pt idx="1553">
                  <c:v>0.99999999999999578</c:v>
                </c:pt>
              </c:numCache>
            </c:numRef>
          </c:xVal>
          <c:yVal>
            <c:numRef>
              <c:f>Umverteil!$B$3:$B$1556</c:f>
              <c:numCache>
                <c:formatCode>General</c:formatCode>
                <c:ptCount val="1554"/>
                <c:pt idx="0">
                  <c:v>192.0240193476578</c:v>
                </c:pt>
                <c:pt idx="1">
                  <c:v>200.89670980028768</c:v>
                </c:pt>
                <c:pt idx="2">
                  <c:v>202.83026145386245</c:v>
                </c:pt>
                <c:pt idx="3">
                  <c:v>214.78145712929023</c:v>
                </c:pt>
                <c:pt idx="4">
                  <c:v>227.98543859106073</c:v>
                </c:pt>
                <c:pt idx="5">
                  <c:v>234.31933986749695</c:v>
                </c:pt>
                <c:pt idx="6">
                  <c:v>242.5595590103764</c:v>
                </c:pt>
                <c:pt idx="7">
                  <c:v>263.00174560511488</c:v>
                </c:pt>
                <c:pt idx="8">
                  <c:v>264.35617959454163</c:v>
                </c:pt>
                <c:pt idx="9">
                  <c:v>268.84927375200971</c:v>
                </c:pt>
                <c:pt idx="10">
                  <c:v>290.58002631278475</c:v>
                </c:pt>
                <c:pt idx="11">
                  <c:v>295.1640148075706</c:v>
                </c:pt>
                <c:pt idx="12">
                  <c:v>302.69241489122271</c:v>
                </c:pt>
                <c:pt idx="13">
                  <c:v>306.00624591737636</c:v>
                </c:pt>
                <c:pt idx="14">
                  <c:v>311.97252184396348</c:v>
                </c:pt>
                <c:pt idx="15">
                  <c:v>345.49447678379011</c:v>
                </c:pt>
                <c:pt idx="16">
                  <c:v>359.66137937723641</c:v>
                </c:pt>
                <c:pt idx="17">
                  <c:v>381.64046262249428</c:v>
                </c:pt>
                <c:pt idx="18">
                  <c:v>414.825802410253</c:v>
                </c:pt>
                <c:pt idx="19">
                  <c:v>429.26586392528196</c:v>
                </c:pt>
                <c:pt idx="20">
                  <c:v>437.64365654917077</c:v>
                </c:pt>
                <c:pt idx="21">
                  <c:v>441.57816624248886</c:v>
                </c:pt>
                <c:pt idx="22">
                  <c:v>445.1501198468705</c:v>
                </c:pt>
                <c:pt idx="23">
                  <c:v>447.89658697289434</c:v>
                </c:pt>
                <c:pt idx="24">
                  <c:v>449.95267784332788</c:v>
                </c:pt>
                <c:pt idx="25">
                  <c:v>482.48632450888931</c:v>
                </c:pt>
                <c:pt idx="26">
                  <c:v>483.83922403410122</c:v>
                </c:pt>
                <c:pt idx="27">
                  <c:v>484.94326659781706</c:v>
                </c:pt>
                <c:pt idx="28">
                  <c:v>488.42942887037776</c:v>
                </c:pt>
                <c:pt idx="29">
                  <c:v>506.06504002354012</c:v>
                </c:pt>
                <c:pt idx="30">
                  <c:v>512.27593186054366</c:v>
                </c:pt>
                <c:pt idx="31">
                  <c:v>513.85676783736449</c:v>
                </c:pt>
                <c:pt idx="32">
                  <c:v>529.25692908434735</c:v>
                </c:pt>
                <c:pt idx="33">
                  <c:v>539.62420383999267</c:v>
                </c:pt>
                <c:pt idx="34">
                  <c:v>543.08001833465482</c:v>
                </c:pt>
                <c:pt idx="35">
                  <c:v>549.95967042106145</c:v>
                </c:pt>
                <c:pt idx="36">
                  <c:v>551.93971032032346</c:v>
                </c:pt>
                <c:pt idx="37">
                  <c:v>557.76923037741119</c:v>
                </c:pt>
                <c:pt idx="38">
                  <c:v>560.36162286324532</c:v>
                </c:pt>
                <c:pt idx="39">
                  <c:v>578.39782575446679</c:v>
                </c:pt>
                <c:pt idx="40">
                  <c:v>598.5402697129465</c:v>
                </c:pt>
                <c:pt idx="41">
                  <c:v>606.84790347702142</c:v>
                </c:pt>
                <c:pt idx="42">
                  <c:v>618.39752799448058</c:v>
                </c:pt>
                <c:pt idx="43">
                  <c:v>621.89388529576911</c:v>
                </c:pt>
                <c:pt idx="44">
                  <c:v>622.35781577530872</c:v>
                </c:pt>
                <c:pt idx="45">
                  <c:v>623.12300639658508</c:v>
                </c:pt>
                <c:pt idx="46">
                  <c:v>623.58433210256123</c:v>
                </c:pt>
                <c:pt idx="47">
                  <c:v>628.89104672292069</c:v>
                </c:pt>
                <c:pt idx="48">
                  <c:v>633.47816412067596</c:v>
                </c:pt>
                <c:pt idx="49">
                  <c:v>643.7643936403108</c:v>
                </c:pt>
                <c:pt idx="50">
                  <c:v>651.73488510408549</c:v>
                </c:pt>
                <c:pt idx="51">
                  <c:v>675.40850307060441</c:v>
                </c:pt>
                <c:pt idx="52">
                  <c:v>679.09043880992067</c:v>
                </c:pt>
                <c:pt idx="53">
                  <c:v>681.30004880556794</c:v>
                </c:pt>
                <c:pt idx="54">
                  <c:v>690.4262582152644</c:v>
                </c:pt>
                <c:pt idx="55">
                  <c:v>693.48907843459688</c:v>
                </c:pt>
                <c:pt idx="56">
                  <c:v>693.93923555755782</c:v>
                </c:pt>
                <c:pt idx="57">
                  <c:v>693.97401220493589</c:v>
                </c:pt>
                <c:pt idx="58">
                  <c:v>699.94204153614123</c:v>
                </c:pt>
                <c:pt idx="59">
                  <c:v>713.40154700702317</c:v>
                </c:pt>
                <c:pt idx="60">
                  <c:v>725.36673625290155</c:v>
                </c:pt>
                <c:pt idx="61">
                  <c:v>736.0701934593809</c:v>
                </c:pt>
                <c:pt idx="62">
                  <c:v>751.71495758054959</c:v>
                </c:pt>
                <c:pt idx="63">
                  <c:v>776.56000642191282</c:v>
                </c:pt>
                <c:pt idx="64">
                  <c:v>783.43722925175359</c:v>
                </c:pt>
                <c:pt idx="65">
                  <c:v>786.38913546503352</c:v>
                </c:pt>
                <c:pt idx="66">
                  <c:v>802.82008044731037</c:v>
                </c:pt>
                <c:pt idx="67">
                  <c:v>818.43368416451062</c:v>
                </c:pt>
                <c:pt idx="68">
                  <c:v>828.79638082088036</c:v>
                </c:pt>
                <c:pt idx="69">
                  <c:v>844.90327252453244</c:v>
                </c:pt>
                <c:pt idx="70">
                  <c:v>850.31412873706017</c:v>
                </c:pt>
                <c:pt idx="71">
                  <c:v>853.1111616950999</c:v>
                </c:pt>
                <c:pt idx="72">
                  <c:v>856.42806709873605</c:v>
                </c:pt>
                <c:pt idx="73">
                  <c:v>857.38499562330196</c:v>
                </c:pt>
                <c:pt idx="74">
                  <c:v>858.42435104772642</c:v>
                </c:pt>
                <c:pt idx="75">
                  <c:v>866.35947342390909</c:v>
                </c:pt>
                <c:pt idx="76">
                  <c:v>867.34238223261275</c:v>
                </c:pt>
                <c:pt idx="77">
                  <c:v>901.80941191122326</c:v>
                </c:pt>
                <c:pt idx="78">
                  <c:v>902.60689571788896</c:v>
                </c:pt>
                <c:pt idx="79">
                  <c:v>908.40314142246393</c:v>
                </c:pt>
                <c:pt idx="80">
                  <c:v>908.55894965436516</c:v>
                </c:pt>
                <c:pt idx="81">
                  <c:v>909.28088402618869</c:v>
                </c:pt>
                <c:pt idx="82">
                  <c:v>911.99582504598482</c:v>
                </c:pt>
                <c:pt idx="83">
                  <c:v>923.32543156374209</c:v>
                </c:pt>
                <c:pt idx="84">
                  <c:v>927.81965066501709</c:v>
                </c:pt>
                <c:pt idx="85">
                  <c:v>938.614071616464</c:v>
                </c:pt>
                <c:pt idx="86">
                  <c:v>939.49669270711286</c:v>
                </c:pt>
                <c:pt idx="87">
                  <c:v>949.20480092921719</c:v>
                </c:pt>
                <c:pt idx="88">
                  <c:v>952.28902026025878</c:v>
                </c:pt>
                <c:pt idx="89">
                  <c:v>960.03611712610575</c:v>
                </c:pt>
                <c:pt idx="90">
                  <c:v>966.38831722149223</c:v>
                </c:pt>
                <c:pt idx="91">
                  <c:v>1008.5437932425805</c:v>
                </c:pt>
                <c:pt idx="92">
                  <c:v>1010.606979631843</c:v>
                </c:pt>
                <c:pt idx="93">
                  <c:v>1015.9846490210136</c:v>
                </c:pt>
                <c:pt idx="94">
                  <c:v>1018.3169304846656</c:v>
                </c:pt>
                <c:pt idx="95">
                  <c:v>1023.3988424501281</c:v>
                </c:pt>
                <c:pt idx="96">
                  <c:v>1037.4182111372834</c:v>
                </c:pt>
                <c:pt idx="97">
                  <c:v>1044.2713976275911</c:v>
                </c:pt>
                <c:pt idx="98">
                  <c:v>1057.0480187893756</c:v>
                </c:pt>
                <c:pt idx="99">
                  <c:v>1057.7385656530921</c:v>
                </c:pt>
                <c:pt idx="100">
                  <c:v>1063.84171289093</c:v>
                </c:pt>
                <c:pt idx="101">
                  <c:v>1068.7373125888796</c:v>
                </c:pt>
                <c:pt idx="102">
                  <c:v>1072.2881034578388</c:v>
                </c:pt>
                <c:pt idx="103">
                  <c:v>1105.4941328946263</c:v>
                </c:pt>
                <c:pt idx="104">
                  <c:v>1119.8806389591721</c:v>
                </c:pt>
                <c:pt idx="105">
                  <c:v>1138.0027695410613</c:v>
                </c:pt>
                <c:pt idx="106">
                  <c:v>1145.2906681155882</c:v>
                </c:pt>
                <c:pt idx="107">
                  <c:v>1152.8908450018198</c:v>
                </c:pt>
                <c:pt idx="108">
                  <c:v>1167.5290050836372</c:v>
                </c:pt>
                <c:pt idx="109">
                  <c:v>1178.8714714969854</c:v>
                </c:pt>
                <c:pt idx="110">
                  <c:v>1184.8860878556566</c:v>
                </c:pt>
                <c:pt idx="111">
                  <c:v>1186.2633324320775</c:v>
                </c:pt>
                <c:pt idx="112">
                  <c:v>1196.258784386546</c:v>
                </c:pt>
                <c:pt idx="113">
                  <c:v>1229.737638138402</c:v>
                </c:pt>
                <c:pt idx="114">
                  <c:v>1230.1411440992949</c:v>
                </c:pt>
                <c:pt idx="115">
                  <c:v>1237.1124066695868</c:v>
                </c:pt>
                <c:pt idx="116">
                  <c:v>1240.9697051295602</c:v>
                </c:pt>
                <c:pt idx="117">
                  <c:v>1245.8538405525326</c:v>
                </c:pt>
                <c:pt idx="118">
                  <c:v>1260.9775885157601</c:v>
                </c:pt>
                <c:pt idx="119">
                  <c:v>1266.4114117770466</c:v>
                </c:pt>
                <c:pt idx="120">
                  <c:v>1284.2502124624211</c:v>
                </c:pt>
                <c:pt idx="121">
                  <c:v>1286.5090973207812</c:v>
                </c:pt>
                <c:pt idx="122">
                  <c:v>1295.143914217258</c:v>
                </c:pt>
                <c:pt idx="123">
                  <c:v>1306.3390253169725</c:v>
                </c:pt>
                <c:pt idx="124">
                  <c:v>1322.9091313342469</c:v>
                </c:pt>
                <c:pt idx="125">
                  <c:v>1324.5507505098835</c:v>
                </c:pt>
                <c:pt idx="126">
                  <c:v>1341.9015062547892</c:v>
                </c:pt>
                <c:pt idx="127">
                  <c:v>1363.3462355364534</c:v>
                </c:pt>
                <c:pt idx="128">
                  <c:v>1368.6902322774204</c:v>
                </c:pt>
                <c:pt idx="129">
                  <c:v>1389.7611784452356</c:v>
                </c:pt>
                <c:pt idx="130">
                  <c:v>1390.3309350617656</c:v>
                </c:pt>
                <c:pt idx="131">
                  <c:v>1400.3850229472826</c:v>
                </c:pt>
                <c:pt idx="132">
                  <c:v>1400.8690183396855</c:v>
                </c:pt>
                <c:pt idx="133">
                  <c:v>1400.9841758432292</c:v>
                </c:pt>
                <c:pt idx="134">
                  <c:v>1406.796754953672</c:v>
                </c:pt>
                <c:pt idx="135">
                  <c:v>1433.7209778381814</c:v>
                </c:pt>
                <c:pt idx="136">
                  <c:v>1437.2351373247079</c:v>
                </c:pt>
                <c:pt idx="137">
                  <c:v>1438.3431194881241</c:v>
                </c:pt>
                <c:pt idx="138">
                  <c:v>1441.6734839400408</c:v>
                </c:pt>
                <c:pt idx="139">
                  <c:v>1442.8516768393799</c:v>
                </c:pt>
                <c:pt idx="140">
                  <c:v>1451.4903129698462</c:v>
                </c:pt>
                <c:pt idx="141">
                  <c:v>1462.5836030781172</c:v>
                </c:pt>
                <c:pt idx="142">
                  <c:v>1477.2408073030779</c:v>
                </c:pt>
                <c:pt idx="143">
                  <c:v>1484.2065816353413</c:v>
                </c:pt>
                <c:pt idx="144">
                  <c:v>1508.7240157173926</c:v>
                </c:pt>
                <c:pt idx="145">
                  <c:v>1512.2641723314937</c:v>
                </c:pt>
                <c:pt idx="146">
                  <c:v>1517.0987880415212</c:v>
                </c:pt>
                <c:pt idx="147">
                  <c:v>1520.6419612345956</c:v>
                </c:pt>
                <c:pt idx="148">
                  <c:v>1530.3803245130232</c:v>
                </c:pt>
                <c:pt idx="149">
                  <c:v>1542.3809259033405</c:v>
                </c:pt>
                <c:pt idx="150">
                  <c:v>1551.2566475586186</c:v>
                </c:pt>
                <c:pt idx="151">
                  <c:v>1556.5004934212957</c:v>
                </c:pt>
                <c:pt idx="152">
                  <c:v>1557.9381911878738</c:v>
                </c:pt>
                <c:pt idx="153">
                  <c:v>1562.4300018867509</c:v>
                </c:pt>
                <c:pt idx="154">
                  <c:v>1574.1346740015711</c:v>
                </c:pt>
                <c:pt idx="155">
                  <c:v>1585.5555221397503</c:v>
                </c:pt>
                <c:pt idx="156">
                  <c:v>1593.0066068875858</c:v>
                </c:pt>
                <c:pt idx="157">
                  <c:v>1596.6812616448062</c:v>
                </c:pt>
                <c:pt idx="158">
                  <c:v>1599.7805825521421</c:v>
                </c:pt>
                <c:pt idx="159">
                  <c:v>1602.8333463463241</c:v>
                </c:pt>
                <c:pt idx="160">
                  <c:v>1627.0358689674661</c:v>
                </c:pt>
                <c:pt idx="161">
                  <c:v>1635.1283074444586</c:v>
                </c:pt>
                <c:pt idx="162">
                  <c:v>1642.6479729243188</c:v>
                </c:pt>
                <c:pt idx="163">
                  <c:v>1686.5628268957571</c:v>
                </c:pt>
                <c:pt idx="164">
                  <c:v>1687.3586316976121</c:v>
                </c:pt>
                <c:pt idx="165">
                  <c:v>1695.2847715299561</c:v>
                </c:pt>
                <c:pt idx="166">
                  <c:v>1701.8170845320838</c:v>
                </c:pt>
                <c:pt idx="167">
                  <c:v>1704.0946500752057</c:v>
                </c:pt>
                <c:pt idx="168">
                  <c:v>1711.2091924615438</c:v>
                </c:pt>
                <c:pt idx="169">
                  <c:v>1719.2983049749591</c:v>
                </c:pt>
                <c:pt idx="170">
                  <c:v>1723.9391742224582</c:v>
                </c:pt>
                <c:pt idx="171">
                  <c:v>1731.5480718505387</c:v>
                </c:pt>
                <c:pt idx="172">
                  <c:v>1735.2294463716651</c:v>
                </c:pt>
                <c:pt idx="173">
                  <c:v>1742.1737079725274</c:v>
                </c:pt>
                <c:pt idx="174">
                  <c:v>1745.242560702017</c:v>
                </c:pt>
                <c:pt idx="175">
                  <c:v>1777.8018668334482</c:v>
                </c:pt>
                <c:pt idx="176">
                  <c:v>1785.9109632550396</c:v>
                </c:pt>
                <c:pt idx="177">
                  <c:v>1790.830044977587</c:v>
                </c:pt>
                <c:pt idx="178">
                  <c:v>1796.3135462123312</c:v>
                </c:pt>
                <c:pt idx="179">
                  <c:v>1797.8134673778288</c:v>
                </c:pt>
                <c:pt idx="180">
                  <c:v>1804.4530453481595</c:v>
                </c:pt>
                <c:pt idx="181">
                  <c:v>1809.2627752390363</c:v>
                </c:pt>
                <c:pt idx="182">
                  <c:v>1819.6342633026115</c:v>
                </c:pt>
                <c:pt idx="183">
                  <c:v>1841.7986638869695</c:v>
                </c:pt>
                <c:pt idx="184">
                  <c:v>1864.0887450831137</c:v>
                </c:pt>
                <c:pt idx="185">
                  <c:v>1869.4810675456847</c:v>
                </c:pt>
                <c:pt idx="186">
                  <c:v>1871.0016630307273</c:v>
                </c:pt>
                <c:pt idx="187">
                  <c:v>1871.7904934968174</c:v>
                </c:pt>
                <c:pt idx="188">
                  <c:v>1874.1555761403574</c:v>
                </c:pt>
                <c:pt idx="189">
                  <c:v>1878.5616348817389</c:v>
                </c:pt>
                <c:pt idx="190">
                  <c:v>1902.4207659418</c:v>
                </c:pt>
                <c:pt idx="191">
                  <c:v>1912.4538982373601</c:v>
                </c:pt>
                <c:pt idx="192">
                  <c:v>1938.7174759618238</c:v>
                </c:pt>
                <c:pt idx="193">
                  <c:v>1939.9395331134931</c:v>
                </c:pt>
                <c:pt idx="194">
                  <c:v>1961.3581609425796</c:v>
                </c:pt>
                <c:pt idx="195">
                  <c:v>1966.7391930136989</c:v>
                </c:pt>
                <c:pt idx="196">
                  <c:v>1966.9825336390306</c:v>
                </c:pt>
                <c:pt idx="197">
                  <c:v>1979.3344134691035</c:v>
                </c:pt>
                <c:pt idx="198">
                  <c:v>1980.5056437275975</c:v>
                </c:pt>
                <c:pt idx="199">
                  <c:v>1996.720799070597</c:v>
                </c:pt>
                <c:pt idx="200">
                  <c:v>2005.389155316398</c:v>
                </c:pt>
                <c:pt idx="201">
                  <c:v>2010.0082674003827</c:v>
                </c:pt>
                <c:pt idx="202">
                  <c:v>2027.8396034230948</c:v>
                </c:pt>
                <c:pt idx="203">
                  <c:v>2050.9809824634626</c:v>
                </c:pt>
                <c:pt idx="204">
                  <c:v>2052.6181948130757</c:v>
                </c:pt>
                <c:pt idx="205">
                  <c:v>2058.3111942268588</c:v>
                </c:pt>
                <c:pt idx="206">
                  <c:v>2066.3932823249734</c:v>
                </c:pt>
                <c:pt idx="207">
                  <c:v>2092.1877466106648</c:v>
                </c:pt>
                <c:pt idx="208">
                  <c:v>2095.9313982387207</c:v>
                </c:pt>
                <c:pt idx="209">
                  <c:v>2127.8669724376114</c:v>
                </c:pt>
                <c:pt idx="210">
                  <c:v>2137.7600855772321</c:v>
                </c:pt>
                <c:pt idx="211">
                  <c:v>2141.3741717384432</c:v>
                </c:pt>
                <c:pt idx="212">
                  <c:v>2148.1244667995365</c:v>
                </c:pt>
                <c:pt idx="213">
                  <c:v>2163.6428472336224</c:v>
                </c:pt>
                <c:pt idx="214">
                  <c:v>2166.5941780931767</c:v>
                </c:pt>
                <c:pt idx="215">
                  <c:v>2170.0753512470314</c:v>
                </c:pt>
                <c:pt idx="216">
                  <c:v>2171.8993658129411</c:v>
                </c:pt>
                <c:pt idx="217">
                  <c:v>2175.1676285533304</c:v>
                </c:pt>
                <c:pt idx="218">
                  <c:v>2192.0798395195675</c:v>
                </c:pt>
                <c:pt idx="219">
                  <c:v>2196.7202556843545</c:v>
                </c:pt>
                <c:pt idx="220">
                  <c:v>2200.5883532781231</c:v>
                </c:pt>
                <c:pt idx="221">
                  <c:v>2217.9983643347118</c:v>
                </c:pt>
                <c:pt idx="222">
                  <c:v>2234.8082754207644</c:v>
                </c:pt>
                <c:pt idx="223">
                  <c:v>2236.2468929034549</c:v>
                </c:pt>
                <c:pt idx="224">
                  <c:v>2244.4109418731573</c:v>
                </c:pt>
                <c:pt idx="225">
                  <c:v>2248.0745501152555</c:v>
                </c:pt>
                <c:pt idx="226">
                  <c:v>2249.8305001532763</c:v>
                </c:pt>
                <c:pt idx="227">
                  <c:v>2277.4290913577802</c:v>
                </c:pt>
                <c:pt idx="228">
                  <c:v>2286.7244350271581</c:v>
                </c:pt>
                <c:pt idx="229">
                  <c:v>2293.6213662058981</c:v>
                </c:pt>
                <c:pt idx="230">
                  <c:v>2302.5283657626505</c:v>
                </c:pt>
                <c:pt idx="231">
                  <c:v>2304.3462911657289</c:v>
                </c:pt>
                <c:pt idx="232">
                  <c:v>2304.9606605637332</c:v>
                </c:pt>
                <c:pt idx="233">
                  <c:v>2311.0517733834422</c:v>
                </c:pt>
                <c:pt idx="234">
                  <c:v>2325.0049906695413</c:v>
                </c:pt>
                <c:pt idx="235">
                  <c:v>2334.3479040341799</c:v>
                </c:pt>
                <c:pt idx="236">
                  <c:v>2355.102351736643</c:v>
                </c:pt>
                <c:pt idx="237">
                  <c:v>2362.7486491032196</c:v>
                </c:pt>
                <c:pt idx="238">
                  <c:v>2370.5993186890519</c:v>
                </c:pt>
                <c:pt idx="239">
                  <c:v>2373.992005645136</c:v>
                </c:pt>
                <c:pt idx="240">
                  <c:v>2382.0576580041561</c:v>
                </c:pt>
                <c:pt idx="241">
                  <c:v>2385.8465124744585</c:v>
                </c:pt>
                <c:pt idx="242">
                  <c:v>2427.4548962273634</c:v>
                </c:pt>
                <c:pt idx="243">
                  <c:v>2440.2789137658501</c:v>
                </c:pt>
                <c:pt idx="244">
                  <c:v>2455.2775106065569</c:v>
                </c:pt>
                <c:pt idx="245">
                  <c:v>2472.2715745804221</c:v>
                </c:pt>
                <c:pt idx="246">
                  <c:v>2482.7000451797189</c:v>
                </c:pt>
                <c:pt idx="247">
                  <c:v>2496.0104501976252</c:v>
                </c:pt>
                <c:pt idx="248">
                  <c:v>2497.874833806552</c:v>
                </c:pt>
                <c:pt idx="249">
                  <c:v>2503.8209715564294</c:v>
                </c:pt>
                <c:pt idx="250">
                  <c:v>2503.8824329909976</c:v>
                </c:pt>
                <c:pt idx="251">
                  <c:v>2511.6488490431238</c:v>
                </c:pt>
                <c:pt idx="252">
                  <c:v>2515.6471017242252</c:v>
                </c:pt>
                <c:pt idx="253">
                  <c:v>2530.7726926679329</c:v>
                </c:pt>
                <c:pt idx="254">
                  <c:v>2531.7575905713325</c:v>
                </c:pt>
                <c:pt idx="255">
                  <c:v>2537.1932318008635</c:v>
                </c:pt>
                <c:pt idx="256">
                  <c:v>2540.0828499687354</c:v>
                </c:pt>
                <c:pt idx="257">
                  <c:v>2542.0608582875884</c:v>
                </c:pt>
                <c:pt idx="258">
                  <c:v>2550.5158564601629</c:v>
                </c:pt>
                <c:pt idx="259">
                  <c:v>2553.0692114085591</c:v>
                </c:pt>
                <c:pt idx="260">
                  <c:v>2554.6634798065488</c:v>
                </c:pt>
                <c:pt idx="261">
                  <c:v>2562.8316515815409</c:v>
                </c:pt>
                <c:pt idx="262">
                  <c:v>2577.9620781739991</c:v>
                </c:pt>
                <c:pt idx="263">
                  <c:v>2581.1549275005759</c:v>
                </c:pt>
                <c:pt idx="264">
                  <c:v>2599.0244572139254</c:v>
                </c:pt>
                <c:pt idx="265">
                  <c:v>2600.9614774089068</c:v>
                </c:pt>
                <c:pt idx="266">
                  <c:v>2608.6061600445382</c:v>
                </c:pt>
                <c:pt idx="267">
                  <c:v>2610.1168011702116</c:v>
                </c:pt>
                <c:pt idx="268">
                  <c:v>2613.6454586866935</c:v>
                </c:pt>
                <c:pt idx="269">
                  <c:v>2645.8068974437633</c:v>
                </c:pt>
                <c:pt idx="270">
                  <c:v>2655.6212524248795</c:v>
                </c:pt>
                <c:pt idx="271">
                  <c:v>2675.0338592411076</c:v>
                </c:pt>
                <c:pt idx="272">
                  <c:v>2682.4598261169681</c:v>
                </c:pt>
                <c:pt idx="273">
                  <c:v>2688.8425027418539</c:v>
                </c:pt>
                <c:pt idx="274">
                  <c:v>2693.4314215977547</c:v>
                </c:pt>
                <c:pt idx="275">
                  <c:v>2696.6038162251966</c:v>
                </c:pt>
                <c:pt idx="276">
                  <c:v>2701.9342244282129</c:v>
                </c:pt>
                <c:pt idx="277">
                  <c:v>2716.0430005355834</c:v>
                </c:pt>
                <c:pt idx="278">
                  <c:v>2732.5572779354625</c:v>
                </c:pt>
                <c:pt idx="279">
                  <c:v>2741.9131871865211</c:v>
                </c:pt>
                <c:pt idx="280">
                  <c:v>2749.9943569144148</c:v>
                </c:pt>
                <c:pt idx="281">
                  <c:v>2771.5479856493243</c:v>
                </c:pt>
                <c:pt idx="282">
                  <c:v>2791.2676245558737</c:v>
                </c:pt>
                <c:pt idx="283">
                  <c:v>2799.9713830573751</c:v>
                </c:pt>
                <c:pt idx="284">
                  <c:v>2827.742819219965</c:v>
                </c:pt>
                <c:pt idx="285">
                  <c:v>2836.4285459674807</c:v>
                </c:pt>
                <c:pt idx="286">
                  <c:v>2836.5768254232194</c:v>
                </c:pt>
                <c:pt idx="287">
                  <c:v>2841.5104417978805</c:v>
                </c:pt>
                <c:pt idx="288">
                  <c:v>2856.7905902625203</c:v>
                </c:pt>
                <c:pt idx="289">
                  <c:v>2857.1076122417812</c:v>
                </c:pt>
                <c:pt idx="290">
                  <c:v>2860.5907720552723</c:v>
                </c:pt>
                <c:pt idx="291">
                  <c:v>2869.3240376044137</c:v>
                </c:pt>
                <c:pt idx="292">
                  <c:v>2874.5059906197025</c:v>
                </c:pt>
                <c:pt idx="293">
                  <c:v>2885.4531801525886</c:v>
                </c:pt>
                <c:pt idx="294">
                  <c:v>2892.6576297502424</c:v>
                </c:pt>
                <c:pt idx="295">
                  <c:v>2920.2184621523252</c:v>
                </c:pt>
                <c:pt idx="296">
                  <c:v>2943.9857490905933</c:v>
                </c:pt>
                <c:pt idx="297">
                  <c:v>2944.6400574160584</c:v>
                </c:pt>
                <c:pt idx="298">
                  <c:v>2944.7254670857446</c:v>
                </c:pt>
                <c:pt idx="299">
                  <c:v>2954.7411873490728</c:v>
                </c:pt>
                <c:pt idx="300">
                  <c:v>2973.6045982049009</c:v>
                </c:pt>
                <c:pt idx="301">
                  <c:v>2981.6384500705326</c:v>
                </c:pt>
                <c:pt idx="302">
                  <c:v>2981.9971050120544</c:v>
                </c:pt>
                <c:pt idx="303">
                  <c:v>2982.9106265005353</c:v>
                </c:pt>
                <c:pt idx="304">
                  <c:v>2997.7305254933053</c:v>
                </c:pt>
                <c:pt idx="305">
                  <c:v>2998.7595580264642</c:v>
                </c:pt>
                <c:pt idx="306">
                  <c:v>3022.5029057565421</c:v>
                </c:pt>
                <c:pt idx="307">
                  <c:v>3033.5787507842124</c:v>
                </c:pt>
                <c:pt idx="308">
                  <c:v>3035.167931051451</c:v>
                </c:pt>
                <c:pt idx="309">
                  <c:v>3040.1880124221452</c:v>
                </c:pt>
                <c:pt idx="310">
                  <c:v>3040.7752758240199</c:v>
                </c:pt>
                <c:pt idx="311">
                  <c:v>3051.6896749521657</c:v>
                </c:pt>
                <c:pt idx="312">
                  <c:v>3065.2885908787944</c:v>
                </c:pt>
                <c:pt idx="313">
                  <c:v>3079.5863418016311</c:v>
                </c:pt>
                <c:pt idx="314">
                  <c:v>3094.36558899387</c:v>
                </c:pt>
                <c:pt idx="315">
                  <c:v>3106.6200891013054</c:v>
                </c:pt>
                <c:pt idx="316">
                  <c:v>3107.9506810587186</c:v>
                </c:pt>
                <c:pt idx="317">
                  <c:v>3108.5560441458701</c:v>
                </c:pt>
                <c:pt idx="318">
                  <c:v>3125.4269034601853</c:v>
                </c:pt>
                <c:pt idx="319">
                  <c:v>3148.0380704553504</c:v>
                </c:pt>
                <c:pt idx="320">
                  <c:v>3153.3524558912095</c:v>
                </c:pt>
                <c:pt idx="321">
                  <c:v>3156.0665391997236</c:v>
                </c:pt>
                <c:pt idx="322">
                  <c:v>3162.5392507051256</c:v>
                </c:pt>
                <c:pt idx="323">
                  <c:v>3164.236493391671</c:v>
                </c:pt>
                <c:pt idx="324">
                  <c:v>3166.4116872149948</c:v>
                </c:pt>
                <c:pt idx="325">
                  <c:v>3170.6953744348798</c:v>
                </c:pt>
                <c:pt idx="326">
                  <c:v>3177.9983836054803</c:v>
                </c:pt>
                <c:pt idx="327">
                  <c:v>3204.7868446576613</c:v>
                </c:pt>
                <c:pt idx="328">
                  <c:v>3217.6884413229031</c:v>
                </c:pt>
                <c:pt idx="329">
                  <c:v>3219.4649572178214</c:v>
                </c:pt>
                <c:pt idx="330">
                  <c:v>3224.4704022267101</c:v>
                </c:pt>
                <c:pt idx="331">
                  <c:v>3247.4957924910336</c:v>
                </c:pt>
                <c:pt idx="332">
                  <c:v>3259.5454491554106</c:v>
                </c:pt>
                <c:pt idx="333">
                  <c:v>3259.6734892534027</c:v>
                </c:pt>
                <c:pt idx="334">
                  <c:v>3267.5954247530981</c:v>
                </c:pt>
                <c:pt idx="335">
                  <c:v>3268.6255969840099</c:v>
                </c:pt>
                <c:pt idx="336">
                  <c:v>3277.4153264477445</c:v>
                </c:pt>
                <c:pt idx="337">
                  <c:v>3301.356428418117</c:v>
                </c:pt>
                <c:pt idx="338">
                  <c:v>3301.6314075311634</c:v>
                </c:pt>
                <c:pt idx="339">
                  <c:v>3336.408802323826</c:v>
                </c:pt>
                <c:pt idx="340">
                  <c:v>3337.6430081738094</c:v>
                </c:pt>
                <c:pt idx="341">
                  <c:v>3352.1538902120415</c:v>
                </c:pt>
                <c:pt idx="342">
                  <c:v>3379.665836251062</c:v>
                </c:pt>
                <c:pt idx="343">
                  <c:v>3418.3852712827097</c:v>
                </c:pt>
                <c:pt idx="344">
                  <c:v>3420.3179927327997</c:v>
                </c:pt>
                <c:pt idx="345">
                  <c:v>3435.0872019753665</c:v>
                </c:pt>
                <c:pt idx="346">
                  <c:v>3437.0956526874456</c:v>
                </c:pt>
                <c:pt idx="347">
                  <c:v>3438.3832657100988</c:v>
                </c:pt>
                <c:pt idx="348">
                  <c:v>3446.313307904396</c:v>
                </c:pt>
                <c:pt idx="349">
                  <c:v>3457.0858893184109</c:v>
                </c:pt>
                <c:pt idx="350">
                  <c:v>3461.3675447117425</c:v>
                </c:pt>
                <c:pt idx="351">
                  <c:v>3468.1091677748113</c:v>
                </c:pt>
                <c:pt idx="352">
                  <c:v>3476.1999623668189</c:v>
                </c:pt>
                <c:pt idx="353">
                  <c:v>3506.9079557407117</c:v>
                </c:pt>
                <c:pt idx="354">
                  <c:v>3525.5789313622377</c:v>
                </c:pt>
                <c:pt idx="355">
                  <c:v>3529.0260785180249</c:v>
                </c:pt>
                <c:pt idx="356">
                  <c:v>3530.9065290196695</c:v>
                </c:pt>
                <c:pt idx="357">
                  <c:v>3540.9908479509245</c:v>
                </c:pt>
                <c:pt idx="358">
                  <c:v>3560.7840683438499</c:v>
                </c:pt>
                <c:pt idx="359">
                  <c:v>3575.6932171628127</c:v>
                </c:pt>
                <c:pt idx="360">
                  <c:v>3581.194930126052</c:v>
                </c:pt>
                <c:pt idx="361">
                  <c:v>3583.2284160374193</c:v>
                </c:pt>
                <c:pt idx="362">
                  <c:v>3612.0435802637603</c:v>
                </c:pt>
                <c:pt idx="363">
                  <c:v>3623.5194606873092</c:v>
                </c:pt>
                <c:pt idx="364">
                  <c:v>3633.9622365098626</c:v>
                </c:pt>
                <c:pt idx="365">
                  <c:v>3640.9765104138442</c:v>
                </c:pt>
                <c:pt idx="366">
                  <c:v>3648.5099030685274</c:v>
                </c:pt>
                <c:pt idx="367">
                  <c:v>3651.568514278511</c:v>
                </c:pt>
                <c:pt idx="368">
                  <c:v>3652.6252138159716</c:v>
                </c:pt>
                <c:pt idx="369">
                  <c:v>3657.5487722748248</c:v>
                </c:pt>
                <c:pt idx="370">
                  <c:v>3670.9316278437864</c:v>
                </c:pt>
                <c:pt idx="371">
                  <c:v>3700.4921962627336</c:v>
                </c:pt>
                <c:pt idx="372">
                  <c:v>3708.0999486906921</c:v>
                </c:pt>
                <c:pt idx="373">
                  <c:v>3710.2590366117574</c:v>
                </c:pt>
                <c:pt idx="374">
                  <c:v>3779.947403483694</c:v>
                </c:pt>
                <c:pt idx="375">
                  <c:v>3788.2360774504737</c:v>
                </c:pt>
                <c:pt idx="376">
                  <c:v>3790.9667622272286</c:v>
                </c:pt>
                <c:pt idx="377">
                  <c:v>3814.1219226108569</c:v>
                </c:pt>
                <c:pt idx="378">
                  <c:v>3817.1457564997027</c:v>
                </c:pt>
                <c:pt idx="379">
                  <c:v>3844.0402968984249</c:v>
                </c:pt>
                <c:pt idx="380">
                  <c:v>3850.1562366266648</c:v>
                </c:pt>
                <c:pt idx="381">
                  <c:v>3871.1383012275828</c:v>
                </c:pt>
                <c:pt idx="382">
                  <c:v>3897.856861054986</c:v>
                </c:pt>
                <c:pt idx="383">
                  <c:v>3920.2958607669461</c:v>
                </c:pt>
                <c:pt idx="384">
                  <c:v>3921.711655515885</c:v>
                </c:pt>
                <c:pt idx="385">
                  <c:v>3925.4023813427143</c:v>
                </c:pt>
                <c:pt idx="386">
                  <c:v>3934.5845387379513</c:v>
                </c:pt>
                <c:pt idx="387">
                  <c:v>3952.4268571097587</c:v>
                </c:pt>
                <c:pt idx="388">
                  <c:v>3959.4082328990376</c:v>
                </c:pt>
                <c:pt idx="389">
                  <c:v>3964.5486231435902</c:v>
                </c:pt>
                <c:pt idx="390">
                  <c:v>4003.8708853878884</c:v>
                </c:pt>
                <c:pt idx="391">
                  <c:v>4007.7608331092938</c:v>
                </c:pt>
                <c:pt idx="392">
                  <c:v>4012.1879448842747</c:v>
                </c:pt>
                <c:pt idx="393">
                  <c:v>4046.5528991498213</c:v>
                </c:pt>
                <c:pt idx="394">
                  <c:v>4048.6519986847779</c:v>
                </c:pt>
                <c:pt idx="395">
                  <c:v>4061.5221777426304</c:v>
                </c:pt>
                <c:pt idx="396">
                  <c:v>4063.869484772832</c:v>
                </c:pt>
                <c:pt idx="397">
                  <c:v>4066.250559434427</c:v>
                </c:pt>
                <c:pt idx="398">
                  <c:v>4069.1338041402869</c:v>
                </c:pt>
                <c:pt idx="399">
                  <c:v>4071.8415970046094</c:v>
                </c:pt>
                <c:pt idx="400">
                  <c:v>4117.0329860775173</c:v>
                </c:pt>
                <c:pt idx="401">
                  <c:v>4119.6988768703141</c:v>
                </c:pt>
                <c:pt idx="402">
                  <c:v>4120.7636575596398</c:v>
                </c:pt>
                <c:pt idx="403">
                  <c:v>4126.4301833058953</c:v>
                </c:pt>
                <c:pt idx="404">
                  <c:v>4158.8355464449078</c:v>
                </c:pt>
                <c:pt idx="405">
                  <c:v>4166.796951422808</c:v>
                </c:pt>
                <c:pt idx="406">
                  <c:v>4178.4543487655101</c:v>
                </c:pt>
                <c:pt idx="407">
                  <c:v>4203.1762614870231</c:v>
                </c:pt>
                <c:pt idx="408">
                  <c:v>4209.2346632749177</c:v>
                </c:pt>
                <c:pt idx="409">
                  <c:v>4212.1352342505888</c:v>
                </c:pt>
                <c:pt idx="410">
                  <c:v>4228.8581604859382</c:v>
                </c:pt>
                <c:pt idx="411">
                  <c:v>4236.9527096482007</c:v>
                </c:pt>
                <c:pt idx="412">
                  <c:v>4244.0540934207056</c:v>
                </c:pt>
                <c:pt idx="413">
                  <c:v>4252.9677652677492</c:v>
                </c:pt>
                <c:pt idx="414">
                  <c:v>4277.8323259113949</c:v>
                </c:pt>
                <c:pt idx="415">
                  <c:v>4278.7558813782771</c:v>
                </c:pt>
                <c:pt idx="416">
                  <c:v>4282.7810022703316</c:v>
                </c:pt>
                <c:pt idx="417">
                  <c:v>4296.2700475832689</c:v>
                </c:pt>
                <c:pt idx="418">
                  <c:v>4317.4421596151451</c:v>
                </c:pt>
                <c:pt idx="419">
                  <c:v>4341.5444944918136</c:v>
                </c:pt>
                <c:pt idx="420">
                  <c:v>4352.0959063449836</c:v>
                </c:pt>
                <c:pt idx="421">
                  <c:v>4356.4178282494386</c:v>
                </c:pt>
                <c:pt idx="422">
                  <c:v>4385.3243427926946</c:v>
                </c:pt>
                <c:pt idx="423">
                  <c:v>4385.7295035625984</c:v>
                </c:pt>
                <c:pt idx="424">
                  <c:v>4403.6101668662886</c:v>
                </c:pt>
                <c:pt idx="425">
                  <c:v>4417.4076778449435</c:v>
                </c:pt>
                <c:pt idx="426">
                  <c:v>4427.1063530042566</c:v>
                </c:pt>
                <c:pt idx="427">
                  <c:v>4431.7926990687574</c:v>
                </c:pt>
                <c:pt idx="428">
                  <c:v>4432.5907427026095</c:v>
                </c:pt>
                <c:pt idx="429">
                  <c:v>4434.6227751730412</c:v>
                </c:pt>
                <c:pt idx="430">
                  <c:v>4441.7579929448029</c:v>
                </c:pt>
                <c:pt idx="431">
                  <c:v>4456.2974003950785</c:v>
                </c:pt>
                <c:pt idx="432">
                  <c:v>4465.1523812753658</c:v>
                </c:pt>
                <c:pt idx="433">
                  <c:v>4476.8345312126412</c:v>
                </c:pt>
                <c:pt idx="434">
                  <c:v>4479.2513853347709</c:v>
                </c:pt>
                <c:pt idx="435">
                  <c:v>4480.7526963135206</c:v>
                </c:pt>
                <c:pt idx="436">
                  <c:v>4500.347055049956</c:v>
                </c:pt>
                <c:pt idx="437">
                  <c:v>4526.1881181668959</c:v>
                </c:pt>
                <c:pt idx="438">
                  <c:v>4534.7818985749973</c:v>
                </c:pt>
                <c:pt idx="439">
                  <c:v>4541.9609047294516</c:v>
                </c:pt>
                <c:pt idx="440">
                  <c:v>4545.4017568341515</c:v>
                </c:pt>
                <c:pt idx="441">
                  <c:v>4605.5483573956672</c:v>
                </c:pt>
                <c:pt idx="442">
                  <c:v>4614.8213777672372</c:v>
                </c:pt>
                <c:pt idx="443">
                  <c:v>4660.164143145802</c:v>
                </c:pt>
                <c:pt idx="444">
                  <c:v>4663.8089506982906</c:v>
                </c:pt>
                <c:pt idx="445">
                  <c:v>4665.2861217344953</c:v>
                </c:pt>
                <c:pt idx="446">
                  <c:v>4670.0260343991858</c:v>
                </c:pt>
                <c:pt idx="447">
                  <c:v>4671.9314719404629</c:v>
                </c:pt>
                <c:pt idx="448">
                  <c:v>4695.8330494259981</c:v>
                </c:pt>
                <c:pt idx="449">
                  <c:v>4718.9788629836876</c:v>
                </c:pt>
                <c:pt idx="450">
                  <c:v>4730.5611005118126</c:v>
                </c:pt>
                <c:pt idx="451">
                  <c:v>4735.4063988807857</c:v>
                </c:pt>
                <c:pt idx="452">
                  <c:v>4741.0389886562407</c:v>
                </c:pt>
                <c:pt idx="453">
                  <c:v>4778.3377377635588</c:v>
                </c:pt>
                <c:pt idx="454">
                  <c:v>4791.8917479879692</c:v>
                </c:pt>
                <c:pt idx="455">
                  <c:v>4801.702088465162</c:v>
                </c:pt>
                <c:pt idx="456">
                  <c:v>4802.429482732492</c:v>
                </c:pt>
                <c:pt idx="457">
                  <c:v>4816.9068978764253</c:v>
                </c:pt>
                <c:pt idx="458">
                  <c:v>4831.4709222580877</c:v>
                </c:pt>
                <c:pt idx="459">
                  <c:v>4851.0394225750279</c:v>
                </c:pt>
                <c:pt idx="460">
                  <c:v>4858.7687680146182</c:v>
                </c:pt>
                <c:pt idx="461">
                  <c:v>4868.9259177036292</c:v>
                </c:pt>
                <c:pt idx="462">
                  <c:v>4869.0016163535001</c:v>
                </c:pt>
                <c:pt idx="463">
                  <c:v>4882.1060282450799</c:v>
                </c:pt>
                <c:pt idx="464">
                  <c:v>4884.2982464095012</c:v>
                </c:pt>
                <c:pt idx="465">
                  <c:v>4900.0147689097485</c:v>
                </c:pt>
                <c:pt idx="466">
                  <c:v>4902.4470730130533</c:v>
                </c:pt>
                <c:pt idx="467">
                  <c:v>4908.6123791981863</c:v>
                </c:pt>
                <c:pt idx="468">
                  <c:v>4924.1947331307256</c:v>
                </c:pt>
                <c:pt idx="469">
                  <c:v>4937.0908805514746</c:v>
                </c:pt>
                <c:pt idx="470">
                  <c:v>4950.4981523307724</c:v>
                </c:pt>
                <c:pt idx="471">
                  <c:v>4952.1969026820943</c:v>
                </c:pt>
                <c:pt idx="472">
                  <c:v>4954.2944828387172</c:v>
                </c:pt>
                <c:pt idx="473">
                  <c:v>4969.4591702231837</c:v>
                </c:pt>
                <c:pt idx="474">
                  <c:v>4973.035217898102</c:v>
                </c:pt>
                <c:pt idx="475">
                  <c:v>5002.9150790568647</c:v>
                </c:pt>
                <c:pt idx="476">
                  <c:v>5008.9714202372843</c:v>
                </c:pt>
                <c:pt idx="477">
                  <c:v>5016.0329309247809</c:v>
                </c:pt>
                <c:pt idx="478">
                  <c:v>5016.4452750207902</c:v>
                </c:pt>
                <c:pt idx="479">
                  <c:v>5017.8407880916238</c:v>
                </c:pt>
                <c:pt idx="480">
                  <c:v>5030.0395393619474</c:v>
                </c:pt>
                <c:pt idx="481">
                  <c:v>5107.9762957170415</c:v>
                </c:pt>
                <c:pt idx="482">
                  <c:v>5131.571542886024</c:v>
                </c:pt>
                <c:pt idx="483">
                  <c:v>5145.4361275138062</c:v>
                </c:pt>
                <c:pt idx="484">
                  <c:v>5158.6979447531685</c:v>
                </c:pt>
                <c:pt idx="485">
                  <c:v>5175.7912746888069</c:v>
                </c:pt>
                <c:pt idx="486">
                  <c:v>5187.2644801452261</c:v>
                </c:pt>
                <c:pt idx="487">
                  <c:v>5189.4626333003444</c:v>
                </c:pt>
                <c:pt idx="488">
                  <c:v>5197.4812543438666</c:v>
                </c:pt>
                <c:pt idx="489">
                  <c:v>5215.2437979270935</c:v>
                </c:pt>
                <c:pt idx="490">
                  <c:v>5215.6069512216891</c:v>
                </c:pt>
                <c:pt idx="491">
                  <c:v>5270.3913392963877</c:v>
                </c:pt>
                <c:pt idx="492">
                  <c:v>5271.4205633425681</c:v>
                </c:pt>
                <c:pt idx="493">
                  <c:v>5280.2583349487559</c:v>
                </c:pt>
                <c:pt idx="494">
                  <c:v>5289.4585673816773</c:v>
                </c:pt>
                <c:pt idx="495">
                  <c:v>5306.1897611235572</c:v>
                </c:pt>
                <c:pt idx="496">
                  <c:v>5307.8498737279506</c:v>
                </c:pt>
                <c:pt idx="497">
                  <c:v>5324.7639176835874</c:v>
                </c:pt>
                <c:pt idx="498">
                  <c:v>5334.9325734421545</c:v>
                </c:pt>
                <c:pt idx="499">
                  <c:v>5353.5096522691947</c:v>
                </c:pt>
                <c:pt idx="500">
                  <c:v>5394.9811940871286</c:v>
                </c:pt>
                <c:pt idx="501">
                  <c:v>5421.8702358359187</c:v>
                </c:pt>
                <c:pt idx="502">
                  <c:v>5427.1228351378713</c:v>
                </c:pt>
                <c:pt idx="503">
                  <c:v>5432.2294320070241</c:v>
                </c:pt>
                <c:pt idx="504">
                  <c:v>5436.5839599549208</c:v>
                </c:pt>
                <c:pt idx="505">
                  <c:v>5480.5818885717299</c:v>
                </c:pt>
                <c:pt idx="506">
                  <c:v>5483.3810652063994</c:v>
                </c:pt>
                <c:pt idx="507">
                  <c:v>5486.8211863243732</c:v>
                </c:pt>
                <c:pt idx="508">
                  <c:v>5533.5660947872375</c:v>
                </c:pt>
                <c:pt idx="509">
                  <c:v>5547.1762193739378</c:v>
                </c:pt>
                <c:pt idx="510">
                  <c:v>5547.6207290344828</c:v>
                </c:pt>
                <c:pt idx="511">
                  <c:v>5550.7522231139756</c:v>
                </c:pt>
                <c:pt idx="512">
                  <c:v>5551.1951645271747</c:v>
                </c:pt>
                <c:pt idx="513">
                  <c:v>5579.1457900051337</c:v>
                </c:pt>
                <c:pt idx="514">
                  <c:v>5608.1951577870504</c:v>
                </c:pt>
                <c:pt idx="515">
                  <c:v>5614.2609627845231</c:v>
                </c:pt>
                <c:pt idx="516">
                  <c:v>5616.1821244859939</c:v>
                </c:pt>
                <c:pt idx="517">
                  <c:v>5634.8805327508271</c:v>
                </c:pt>
                <c:pt idx="518">
                  <c:v>5636.1845320630764</c:v>
                </c:pt>
                <c:pt idx="519">
                  <c:v>5650.1704212750856</c:v>
                </c:pt>
                <c:pt idx="520">
                  <c:v>5667.3180197993779</c:v>
                </c:pt>
                <c:pt idx="521">
                  <c:v>5669.8853045227088</c:v>
                </c:pt>
                <c:pt idx="522">
                  <c:v>5671.8891499172159</c:v>
                </c:pt>
                <c:pt idx="523">
                  <c:v>5686.0672063968086</c:v>
                </c:pt>
                <c:pt idx="524">
                  <c:v>5696.5209498853274</c:v>
                </c:pt>
                <c:pt idx="525">
                  <c:v>5698.8110248405401</c:v>
                </c:pt>
                <c:pt idx="526">
                  <c:v>5710.5684525149545</c:v>
                </c:pt>
                <c:pt idx="527">
                  <c:v>5732.2540428724678</c:v>
                </c:pt>
                <c:pt idx="528">
                  <c:v>5733.4486175789561</c:v>
                </c:pt>
                <c:pt idx="529">
                  <c:v>5762.5416291689708</c:v>
                </c:pt>
                <c:pt idx="530">
                  <c:v>5770.6714069558593</c:v>
                </c:pt>
                <c:pt idx="531">
                  <c:v>5786.3316982151509</c:v>
                </c:pt>
                <c:pt idx="532">
                  <c:v>5825.9860850634968</c:v>
                </c:pt>
                <c:pt idx="533">
                  <c:v>5867.637045748962</c:v>
                </c:pt>
                <c:pt idx="534">
                  <c:v>5888.0441636364276</c:v>
                </c:pt>
                <c:pt idx="535">
                  <c:v>5890.0719319991904</c:v>
                </c:pt>
                <c:pt idx="536">
                  <c:v>5907.8446638777114</c:v>
                </c:pt>
                <c:pt idx="537">
                  <c:v>5951.6925811655683</c:v>
                </c:pt>
                <c:pt idx="538">
                  <c:v>5954.8627232512017</c:v>
                </c:pt>
                <c:pt idx="539">
                  <c:v>5963.9637943257258</c:v>
                </c:pt>
                <c:pt idx="540">
                  <c:v>6009.7310391009541</c:v>
                </c:pt>
                <c:pt idx="541">
                  <c:v>6020.3662132070131</c:v>
                </c:pt>
                <c:pt idx="542">
                  <c:v>6031.9094018191117</c:v>
                </c:pt>
                <c:pt idx="543">
                  <c:v>6046.6351512539786</c:v>
                </c:pt>
                <c:pt idx="544">
                  <c:v>6059.6139944793758</c:v>
                </c:pt>
                <c:pt idx="545">
                  <c:v>6077.827397929098</c:v>
                </c:pt>
                <c:pt idx="546">
                  <c:v>6086.5902415522214</c:v>
                </c:pt>
                <c:pt idx="547">
                  <c:v>6087.9080914184942</c:v>
                </c:pt>
                <c:pt idx="548">
                  <c:v>6096.4346925743484</c:v>
                </c:pt>
                <c:pt idx="549">
                  <c:v>6117.266978575678</c:v>
                </c:pt>
                <c:pt idx="550">
                  <c:v>6126.8957440752556</c:v>
                </c:pt>
                <c:pt idx="551">
                  <c:v>6136.6842051134572</c:v>
                </c:pt>
                <c:pt idx="552">
                  <c:v>6138.4440341838072</c:v>
                </c:pt>
                <c:pt idx="553">
                  <c:v>6141.9117460533716</c:v>
                </c:pt>
                <c:pt idx="554">
                  <c:v>6153.5427342093135</c:v>
                </c:pt>
                <c:pt idx="555">
                  <c:v>6157.3053030810506</c:v>
                </c:pt>
                <c:pt idx="556">
                  <c:v>6157.9447750093095</c:v>
                </c:pt>
                <c:pt idx="557">
                  <c:v>6158.5794992573155</c:v>
                </c:pt>
                <c:pt idx="558">
                  <c:v>6158.8469353885048</c:v>
                </c:pt>
                <c:pt idx="559">
                  <c:v>6165.2828916900826</c:v>
                </c:pt>
                <c:pt idx="560">
                  <c:v>6212.6198727035762</c:v>
                </c:pt>
                <c:pt idx="561">
                  <c:v>6221.9569650969661</c:v>
                </c:pt>
                <c:pt idx="562">
                  <c:v>6225.7445198034548</c:v>
                </c:pt>
                <c:pt idx="563">
                  <c:v>6231.4761338725166</c:v>
                </c:pt>
                <c:pt idx="564">
                  <c:v>6254.7749760369152</c:v>
                </c:pt>
                <c:pt idx="565">
                  <c:v>6279.9535178439446</c:v>
                </c:pt>
                <c:pt idx="566">
                  <c:v>6287.9096687417168</c:v>
                </c:pt>
                <c:pt idx="567">
                  <c:v>6302.9284492570041</c:v>
                </c:pt>
                <c:pt idx="568">
                  <c:v>6345.9165545935793</c:v>
                </c:pt>
                <c:pt idx="569">
                  <c:v>6349.0330065402277</c:v>
                </c:pt>
                <c:pt idx="570">
                  <c:v>6381.9086309890372</c:v>
                </c:pt>
                <c:pt idx="571">
                  <c:v>6384.7445538947559</c:v>
                </c:pt>
                <c:pt idx="572">
                  <c:v>6408.8583466259597</c:v>
                </c:pt>
                <c:pt idx="573">
                  <c:v>6417.734909299711</c:v>
                </c:pt>
                <c:pt idx="574">
                  <c:v>6419.9557717852795</c:v>
                </c:pt>
                <c:pt idx="575">
                  <c:v>6428.5763006191628</c:v>
                </c:pt>
                <c:pt idx="576">
                  <c:v>6433.3792520265933</c:v>
                </c:pt>
                <c:pt idx="577">
                  <c:v>6449.2956489529743</c:v>
                </c:pt>
                <c:pt idx="578">
                  <c:v>6506.1425678428222</c:v>
                </c:pt>
                <c:pt idx="579">
                  <c:v>6531.4261664064852</c:v>
                </c:pt>
                <c:pt idx="580">
                  <c:v>6531.6190244331274</c:v>
                </c:pt>
                <c:pt idx="581">
                  <c:v>6536.0052827004074</c:v>
                </c:pt>
                <c:pt idx="582">
                  <c:v>6537.0348155394395</c:v>
                </c:pt>
                <c:pt idx="583">
                  <c:v>6548.8490109853119</c:v>
                </c:pt>
                <c:pt idx="584">
                  <c:v>6587.412870635806</c:v>
                </c:pt>
                <c:pt idx="585">
                  <c:v>6607.9013408101091</c:v>
                </c:pt>
                <c:pt idx="586">
                  <c:v>6651.8207932718587</c:v>
                </c:pt>
                <c:pt idx="587">
                  <c:v>6668.637648359233</c:v>
                </c:pt>
                <c:pt idx="588">
                  <c:v>6680.5882555589851</c:v>
                </c:pt>
                <c:pt idx="589">
                  <c:v>6682.7324772508555</c:v>
                </c:pt>
                <c:pt idx="590">
                  <c:v>6743.8889940917097</c:v>
                </c:pt>
                <c:pt idx="591">
                  <c:v>6745.5885506162795</c:v>
                </c:pt>
                <c:pt idx="592">
                  <c:v>6754.0747263701642</c:v>
                </c:pt>
                <c:pt idx="593">
                  <c:v>6764.331064724819</c:v>
                </c:pt>
                <c:pt idx="594">
                  <c:v>6800.8093806102297</c:v>
                </c:pt>
                <c:pt idx="595">
                  <c:v>6801.3939266065854</c:v>
                </c:pt>
                <c:pt idx="596">
                  <c:v>6815.0788758484387</c:v>
                </c:pt>
                <c:pt idx="597">
                  <c:v>6823.0698592731633</c:v>
                </c:pt>
                <c:pt idx="598">
                  <c:v>6828.3695483602141</c:v>
                </c:pt>
                <c:pt idx="599">
                  <c:v>6844.6017706384137</c:v>
                </c:pt>
                <c:pt idx="600">
                  <c:v>6853.965429110377</c:v>
                </c:pt>
                <c:pt idx="601">
                  <c:v>6884.677156645389</c:v>
                </c:pt>
                <c:pt idx="602">
                  <c:v>6917.8791240952778</c:v>
                </c:pt>
                <c:pt idx="603">
                  <c:v>6939.616631628749</c:v>
                </c:pt>
                <c:pt idx="604">
                  <c:v>6966.354326317859</c:v>
                </c:pt>
                <c:pt idx="605">
                  <c:v>7001.5015763256479</c:v>
                </c:pt>
                <c:pt idx="606">
                  <c:v>7031.7905802769283</c:v>
                </c:pt>
                <c:pt idx="607">
                  <c:v>7051.9388845222084</c:v>
                </c:pt>
                <c:pt idx="608">
                  <c:v>7055.67912942771</c:v>
                </c:pt>
                <c:pt idx="609">
                  <c:v>7070.7693919980056</c:v>
                </c:pt>
                <c:pt idx="610">
                  <c:v>7071.301683749236</c:v>
                </c:pt>
                <c:pt idx="611">
                  <c:v>7094.9611476725577</c:v>
                </c:pt>
                <c:pt idx="612">
                  <c:v>7112.6477671705152</c:v>
                </c:pt>
                <c:pt idx="613">
                  <c:v>7124.4732415778717</c:v>
                </c:pt>
                <c:pt idx="614">
                  <c:v>7125.899948511078</c:v>
                </c:pt>
                <c:pt idx="615">
                  <c:v>7155.4384967360284</c:v>
                </c:pt>
                <c:pt idx="616">
                  <c:v>7207.6263958167938</c:v>
                </c:pt>
                <c:pt idx="617">
                  <c:v>7228.4617539835208</c:v>
                </c:pt>
                <c:pt idx="618">
                  <c:v>7229.1677976452511</c:v>
                </c:pt>
                <c:pt idx="619">
                  <c:v>7252.0083632522519</c:v>
                </c:pt>
                <c:pt idx="620">
                  <c:v>7258.4433468480029</c:v>
                </c:pt>
                <c:pt idx="621">
                  <c:v>7262.0133702810917</c:v>
                </c:pt>
                <c:pt idx="622">
                  <c:v>7269.2534807173197</c:v>
                </c:pt>
                <c:pt idx="623">
                  <c:v>7283.7436481744999</c:v>
                </c:pt>
                <c:pt idx="624">
                  <c:v>7290.866712512423</c:v>
                </c:pt>
                <c:pt idx="625">
                  <c:v>7314.0899762728686</c:v>
                </c:pt>
                <c:pt idx="626">
                  <c:v>7336.7479599004164</c:v>
                </c:pt>
                <c:pt idx="627">
                  <c:v>7358.4733085456146</c:v>
                </c:pt>
                <c:pt idx="628">
                  <c:v>7369.9199299230222</c:v>
                </c:pt>
                <c:pt idx="629">
                  <c:v>7370.4329872150047</c:v>
                </c:pt>
                <c:pt idx="630">
                  <c:v>7374.0599933664853</c:v>
                </c:pt>
                <c:pt idx="631">
                  <c:v>7414.5156510570259</c:v>
                </c:pt>
                <c:pt idx="632">
                  <c:v>7423.2414986685872</c:v>
                </c:pt>
                <c:pt idx="633">
                  <c:v>7533.5851199092931</c:v>
                </c:pt>
                <c:pt idx="634">
                  <c:v>7604.073895242449</c:v>
                </c:pt>
                <c:pt idx="635">
                  <c:v>7636.1667222466976</c:v>
                </c:pt>
                <c:pt idx="636">
                  <c:v>7648.0166085468973</c:v>
                </c:pt>
                <c:pt idx="637">
                  <c:v>7657.3024125092461</c:v>
                </c:pt>
                <c:pt idx="638">
                  <c:v>7672.4803851102151</c:v>
                </c:pt>
                <c:pt idx="639">
                  <c:v>7705.3583548008728</c:v>
                </c:pt>
                <c:pt idx="640">
                  <c:v>7710.8950710159625</c:v>
                </c:pt>
                <c:pt idx="641">
                  <c:v>7710.9035293966799</c:v>
                </c:pt>
                <c:pt idx="642">
                  <c:v>7710.9486328219209</c:v>
                </c:pt>
                <c:pt idx="643">
                  <c:v>7737.19304142694</c:v>
                </c:pt>
                <c:pt idx="644">
                  <c:v>7769.648883695284</c:v>
                </c:pt>
                <c:pt idx="645">
                  <c:v>7801.6509335001383</c:v>
                </c:pt>
                <c:pt idx="646">
                  <c:v>7826.6583474433792</c:v>
                </c:pt>
                <c:pt idx="647">
                  <c:v>7840.9445105128389</c:v>
                </c:pt>
                <c:pt idx="648">
                  <c:v>7844.0548051873266</c:v>
                </c:pt>
                <c:pt idx="649">
                  <c:v>7845.1846454804308</c:v>
                </c:pt>
                <c:pt idx="650">
                  <c:v>7933.4399005313417</c:v>
                </c:pt>
                <c:pt idx="651">
                  <c:v>7973.4205921717239</c:v>
                </c:pt>
                <c:pt idx="652">
                  <c:v>7977.9393826908217</c:v>
                </c:pt>
                <c:pt idx="653">
                  <c:v>7985.2477916806674</c:v>
                </c:pt>
                <c:pt idx="654">
                  <c:v>7997.6583442913106</c:v>
                </c:pt>
                <c:pt idx="655">
                  <c:v>8058.5959440631286</c:v>
                </c:pt>
                <c:pt idx="656">
                  <c:v>8063.1162276555233</c:v>
                </c:pt>
                <c:pt idx="657">
                  <c:v>8074.7301670442976</c:v>
                </c:pt>
                <c:pt idx="658">
                  <c:v>8113.6912287860969</c:v>
                </c:pt>
                <c:pt idx="659">
                  <c:v>8127.4714935900201</c:v>
                </c:pt>
                <c:pt idx="660">
                  <c:v>8128.9822519309109</c:v>
                </c:pt>
                <c:pt idx="661">
                  <c:v>8148.4648097653981</c:v>
                </c:pt>
                <c:pt idx="662">
                  <c:v>8157.9687560068996</c:v>
                </c:pt>
                <c:pt idx="663">
                  <c:v>8177.0418838101459</c:v>
                </c:pt>
                <c:pt idx="664">
                  <c:v>8210.7711531065743</c:v>
                </c:pt>
                <c:pt idx="665">
                  <c:v>8215.9245737111469</c:v>
                </c:pt>
                <c:pt idx="666">
                  <c:v>8238.8833360253757</c:v>
                </c:pt>
                <c:pt idx="667">
                  <c:v>8244.5009930710348</c:v>
                </c:pt>
                <c:pt idx="668">
                  <c:v>8275.303932465662</c:v>
                </c:pt>
                <c:pt idx="669">
                  <c:v>8299.0832087156323</c:v>
                </c:pt>
                <c:pt idx="670">
                  <c:v>8299.4115857366687</c:v>
                </c:pt>
                <c:pt idx="671">
                  <c:v>8351.9826601374189</c:v>
                </c:pt>
                <c:pt idx="672">
                  <c:v>8359.5546987724993</c:v>
                </c:pt>
                <c:pt idx="673">
                  <c:v>8375.8081112542641</c:v>
                </c:pt>
                <c:pt idx="674">
                  <c:v>8388.9066763996125</c:v>
                </c:pt>
                <c:pt idx="675">
                  <c:v>8395.9836890722017</c:v>
                </c:pt>
                <c:pt idx="676">
                  <c:v>8403.8080150099067</c:v>
                </c:pt>
                <c:pt idx="677">
                  <c:v>8424.2594032500601</c:v>
                </c:pt>
                <c:pt idx="678">
                  <c:v>8435.7778043080052</c:v>
                </c:pt>
                <c:pt idx="679">
                  <c:v>8438.2382385242763</c:v>
                </c:pt>
                <c:pt idx="680">
                  <c:v>8455.4475344694019</c:v>
                </c:pt>
                <c:pt idx="681">
                  <c:v>8459.5689411411404</c:v>
                </c:pt>
                <c:pt idx="682">
                  <c:v>8461.845454720853</c:v>
                </c:pt>
                <c:pt idx="683">
                  <c:v>8515.0949603609988</c:v>
                </c:pt>
                <c:pt idx="684">
                  <c:v>8516.103645152476</c:v>
                </c:pt>
                <c:pt idx="685">
                  <c:v>8575.8960725085471</c:v>
                </c:pt>
                <c:pt idx="686">
                  <c:v>8622.7291287953431</c:v>
                </c:pt>
                <c:pt idx="687">
                  <c:v>8661.8506327223495</c:v>
                </c:pt>
                <c:pt idx="688">
                  <c:v>8681.5983590685009</c:v>
                </c:pt>
                <c:pt idx="689">
                  <c:v>8698.8698432084657</c:v>
                </c:pt>
                <c:pt idx="690">
                  <c:v>8713.3360338459279</c:v>
                </c:pt>
                <c:pt idx="691">
                  <c:v>8730.2622018137645</c:v>
                </c:pt>
                <c:pt idx="692">
                  <c:v>8751.3338080895865</c:v>
                </c:pt>
                <c:pt idx="693">
                  <c:v>8791.9484278086147</c:v>
                </c:pt>
                <c:pt idx="694">
                  <c:v>8842.0394056287842</c:v>
                </c:pt>
                <c:pt idx="695">
                  <c:v>8847.8153782984627</c:v>
                </c:pt>
                <c:pt idx="696">
                  <c:v>8887.4069214463634</c:v>
                </c:pt>
                <c:pt idx="697">
                  <c:v>8904.3868354971764</c:v>
                </c:pt>
                <c:pt idx="698">
                  <c:v>8910.6064191168844</c:v>
                </c:pt>
                <c:pt idx="699">
                  <c:v>8936.9382398240505</c:v>
                </c:pt>
                <c:pt idx="700">
                  <c:v>8949.4503808952977</c:v>
                </c:pt>
                <c:pt idx="701">
                  <c:v>8983.3848979140439</c:v>
                </c:pt>
                <c:pt idx="702">
                  <c:v>8994.1714041026553</c:v>
                </c:pt>
                <c:pt idx="703">
                  <c:v>9047.3802460324005</c:v>
                </c:pt>
                <c:pt idx="704">
                  <c:v>9063.7853290280636</c:v>
                </c:pt>
                <c:pt idx="705">
                  <c:v>9079.5563564589593</c:v>
                </c:pt>
                <c:pt idx="706">
                  <c:v>9125.5410747102487</c:v>
                </c:pt>
                <c:pt idx="707">
                  <c:v>9197.9579261511353</c:v>
                </c:pt>
                <c:pt idx="708">
                  <c:v>9210.2330904609898</c:v>
                </c:pt>
                <c:pt idx="709">
                  <c:v>9226.1138129988813</c:v>
                </c:pt>
                <c:pt idx="710">
                  <c:v>9228.7409179129681</c:v>
                </c:pt>
                <c:pt idx="711">
                  <c:v>9239.5967158053536</c:v>
                </c:pt>
                <c:pt idx="712">
                  <c:v>9240.794981542922</c:v>
                </c:pt>
                <c:pt idx="713">
                  <c:v>9246.6619058055639</c:v>
                </c:pt>
                <c:pt idx="714">
                  <c:v>9284.4037104787876</c:v>
                </c:pt>
                <c:pt idx="715">
                  <c:v>9315.4219029820742</c:v>
                </c:pt>
                <c:pt idx="716">
                  <c:v>9320.4902999682745</c:v>
                </c:pt>
                <c:pt idx="717">
                  <c:v>9376.0172860892781</c:v>
                </c:pt>
                <c:pt idx="718">
                  <c:v>9393.4368602134891</c:v>
                </c:pt>
                <c:pt idx="719">
                  <c:v>9405.9622931922077</c:v>
                </c:pt>
                <c:pt idx="720">
                  <c:v>9433.920005790198</c:v>
                </c:pt>
                <c:pt idx="721">
                  <c:v>9436.02598286182</c:v>
                </c:pt>
                <c:pt idx="722">
                  <c:v>9444.5493824683363</c:v>
                </c:pt>
                <c:pt idx="723">
                  <c:v>9453.9225057041785</c:v>
                </c:pt>
                <c:pt idx="724">
                  <c:v>9496.100246796037</c:v>
                </c:pt>
                <c:pt idx="725">
                  <c:v>9496.4495425320856</c:v>
                </c:pt>
                <c:pt idx="726">
                  <c:v>9527.0801453774584</c:v>
                </c:pt>
                <c:pt idx="727">
                  <c:v>9544.7855972388952</c:v>
                </c:pt>
                <c:pt idx="728">
                  <c:v>9556.8099031440888</c:v>
                </c:pt>
                <c:pt idx="729">
                  <c:v>9565.7975214053968</c:v>
                </c:pt>
                <c:pt idx="730">
                  <c:v>9581.4091071478215</c:v>
                </c:pt>
                <c:pt idx="731">
                  <c:v>9588.6274653876499</c:v>
                </c:pt>
                <c:pt idx="732">
                  <c:v>9666.2258658087994</c:v>
                </c:pt>
                <c:pt idx="733">
                  <c:v>9668.5115727575067</c:v>
                </c:pt>
                <c:pt idx="734">
                  <c:v>9693.9296213264915</c:v>
                </c:pt>
                <c:pt idx="735">
                  <c:v>9700.7438734691732</c:v>
                </c:pt>
                <c:pt idx="736">
                  <c:v>9710.1332987292044</c:v>
                </c:pt>
                <c:pt idx="737">
                  <c:v>9716.591737989198</c:v>
                </c:pt>
                <c:pt idx="738">
                  <c:v>9731.1779745404328</c:v>
                </c:pt>
                <c:pt idx="739">
                  <c:v>9764.7799278364055</c:v>
                </c:pt>
                <c:pt idx="740">
                  <c:v>9812.6315877361048</c:v>
                </c:pt>
                <c:pt idx="741">
                  <c:v>9814.6195921218005</c:v>
                </c:pt>
                <c:pt idx="742">
                  <c:v>9841.0721412591374</c:v>
                </c:pt>
                <c:pt idx="743">
                  <c:v>9889.8336149852421</c:v>
                </c:pt>
                <c:pt idx="744">
                  <c:v>9891.4903892729872</c:v>
                </c:pt>
                <c:pt idx="745">
                  <c:v>9893.6994073733058</c:v>
                </c:pt>
                <c:pt idx="746">
                  <c:v>9932.2939622286285</c:v>
                </c:pt>
                <c:pt idx="747">
                  <c:v>9994.3425621189272</c:v>
                </c:pt>
                <c:pt idx="748">
                  <c:v>10011.837764694275</c:v>
                </c:pt>
                <c:pt idx="749">
                  <c:v>10069.185297490385</c:v>
                </c:pt>
                <c:pt idx="750">
                  <c:v>10069.537216279907</c:v>
                </c:pt>
                <c:pt idx="751">
                  <c:v>10096.242564196773</c:v>
                </c:pt>
                <c:pt idx="752">
                  <c:v>10132.998022773607</c:v>
                </c:pt>
                <c:pt idx="753">
                  <c:v>10138.716081079088</c:v>
                </c:pt>
                <c:pt idx="754">
                  <c:v>10157.480282980041</c:v>
                </c:pt>
                <c:pt idx="755">
                  <c:v>10178.854185779837</c:v>
                </c:pt>
                <c:pt idx="756">
                  <c:v>10218.957706577119</c:v>
                </c:pt>
                <c:pt idx="757">
                  <c:v>10229.576736331583</c:v>
                </c:pt>
                <c:pt idx="758">
                  <c:v>10244.476488292843</c:v>
                </c:pt>
                <c:pt idx="759">
                  <c:v>10245.67795090206</c:v>
                </c:pt>
                <c:pt idx="760">
                  <c:v>10250.1571228789</c:v>
                </c:pt>
                <c:pt idx="761">
                  <c:v>10250.788886172913</c:v>
                </c:pt>
                <c:pt idx="762">
                  <c:v>10284.011088072995</c:v>
                </c:pt>
                <c:pt idx="763">
                  <c:v>10297.150320822213</c:v>
                </c:pt>
                <c:pt idx="764">
                  <c:v>10336.093060335545</c:v>
                </c:pt>
                <c:pt idx="765">
                  <c:v>10413.243141958312</c:v>
                </c:pt>
                <c:pt idx="766">
                  <c:v>10422.775595447041</c:v>
                </c:pt>
                <c:pt idx="767">
                  <c:v>10435.303086124184</c:v>
                </c:pt>
                <c:pt idx="768">
                  <c:v>10564.49149905318</c:v>
                </c:pt>
                <c:pt idx="769">
                  <c:v>10616.43326798343</c:v>
                </c:pt>
                <c:pt idx="770">
                  <c:v>10617.912114536361</c:v>
                </c:pt>
                <c:pt idx="771">
                  <c:v>10620.081727363977</c:v>
                </c:pt>
                <c:pt idx="772">
                  <c:v>10623.138541674278</c:v>
                </c:pt>
                <c:pt idx="773">
                  <c:v>10623.608559451108</c:v>
                </c:pt>
                <c:pt idx="774">
                  <c:v>10723.225572471365</c:v>
                </c:pt>
                <c:pt idx="775">
                  <c:v>10739.91785219238</c:v>
                </c:pt>
                <c:pt idx="776">
                  <c:v>10779.757429411902</c:v>
                </c:pt>
                <c:pt idx="777">
                  <c:v>10811.398541020164</c:v>
                </c:pt>
                <c:pt idx="778">
                  <c:v>10812.662610302488</c:v>
                </c:pt>
                <c:pt idx="779">
                  <c:v>10814.355035424418</c:v>
                </c:pt>
                <c:pt idx="780">
                  <c:v>10843.718630889109</c:v>
                </c:pt>
                <c:pt idx="781">
                  <c:v>10922.049926607355</c:v>
                </c:pt>
                <c:pt idx="782">
                  <c:v>10966.49686644969</c:v>
                </c:pt>
                <c:pt idx="783">
                  <c:v>10985.725684586849</c:v>
                </c:pt>
                <c:pt idx="784">
                  <c:v>11008.628673655339</c:v>
                </c:pt>
                <c:pt idx="785">
                  <c:v>11010.666224084627</c:v>
                </c:pt>
                <c:pt idx="786">
                  <c:v>11026.713632043762</c:v>
                </c:pt>
                <c:pt idx="787">
                  <c:v>11059.048821895494</c:v>
                </c:pt>
                <c:pt idx="788">
                  <c:v>11180.844153272325</c:v>
                </c:pt>
                <c:pt idx="789">
                  <c:v>11217.285839680242</c:v>
                </c:pt>
                <c:pt idx="790">
                  <c:v>11234.982657498218</c:v>
                </c:pt>
                <c:pt idx="791">
                  <c:v>11261.78354532314</c:v>
                </c:pt>
                <c:pt idx="792">
                  <c:v>11279.884713576828</c:v>
                </c:pt>
                <c:pt idx="793">
                  <c:v>11280.910336259954</c:v>
                </c:pt>
                <c:pt idx="794">
                  <c:v>11321.546748427914</c:v>
                </c:pt>
                <c:pt idx="795">
                  <c:v>11352.636003459782</c:v>
                </c:pt>
                <c:pt idx="796">
                  <c:v>11394.119985153555</c:v>
                </c:pt>
                <c:pt idx="797">
                  <c:v>11411.825842391694</c:v>
                </c:pt>
                <c:pt idx="798">
                  <c:v>11414.456741683862</c:v>
                </c:pt>
                <c:pt idx="799">
                  <c:v>11428.984379089685</c:v>
                </c:pt>
                <c:pt idx="800">
                  <c:v>11436.981767021322</c:v>
                </c:pt>
                <c:pt idx="801">
                  <c:v>11467.932320727381</c:v>
                </c:pt>
                <c:pt idx="802">
                  <c:v>11490.623015448306</c:v>
                </c:pt>
                <c:pt idx="803">
                  <c:v>11543.635495926099</c:v>
                </c:pt>
                <c:pt idx="804">
                  <c:v>11597.398941550839</c:v>
                </c:pt>
                <c:pt idx="805">
                  <c:v>11616.318054336849</c:v>
                </c:pt>
                <c:pt idx="806">
                  <c:v>11636.635912223655</c:v>
                </c:pt>
                <c:pt idx="807">
                  <c:v>11642.906565471625</c:v>
                </c:pt>
                <c:pt idx="808">
                  <c:v>11661.620451863027</c:v>
                </c:pt>
                <c:pt idx="809">
                  <c:v>11672.437828974666</c:v>
                </c:pt>
                <c:pt idx="810">
                  <c:v>11681.567125309784</c:v>
                </c:pt>
                <c:pt idx="811">
                  <c:v>11702.477118669789</c:v>
                </c:pt>
                <c:pt idx="812">
                  <c:v>11733.989811922856</c:v>
                </c:pt>
                <c:pt idx="813">
                  <c:v>11753.421491342235</c:v>
                </c:pt>
                <c:pt idx="814">
                  <c:v>11773.775075100266</c:v>
                </c:pt>
                <c:pt idx="815">
                  <c:v>11815.318543415153</c:v>
                </c:pt>
                <c:pt idx="816">
                  <c:v>11833.481551535142</c:v>
                </c:pt>
                <c:pt idx="817">
                  <c:v>11883.339657423052</c:v>
                </c:pt>
                <c:pt idx="818">
                  <c:v>11943.95060622673</c:v>
                </c:pt>
                <c:pt idx="819">
                  <c:v>11973.870224700184</c:v>
                </c:pt>
                <c:pt idx="820">
                  <c:v>11986.336568345481</c:v>
                </c:pt>
                <c:pt idx="821">
                  <c:v>12018.463975284487</c:v>
                </c:pt>
                <c:pt idx="822">
                  <c:v>12029.70060132837</c:v>
                </c:pt>
                <c:pt idx="823">
                  <c:v>12035.721033421758</c:v>
                </c:pt>
                <c:pt idx="824">
                  <c:v>12080.436488697838</c:v>
                </c:pt>
                <c:pt idx="825">
                  <c:v>12083.916084853099</c:v>
                </c:pt>
                <c:pt idx="826">
                  <c:v>12084.641689120208</c:v>
                </c:pt>
                <c:pt idx="827">
                  <c:v>12240.942695301768</c:v>
                </c:pt>
                <c:pt idx="828">
                  <c:v>12243.652322462784</c:v>
                </c:pt>
                <c:pt idx="829">
                  <c:v>12271.611148798993</c:v>
                </c:pt>
                <c:pt idx="830">
                  <c:v>12278.00346076714</c:v>
                </c:pt>
                <c:pt idx="831">
                  <c:v>12352.634146594824</c:v>
                </c:pt>
                <c:pt idx="832">
                  <c:v>12389.571254682065</c:v>
                </c:pt>
                <c:pt idx="833">
                  <c:v>12401.020765056363</c:v>
                </c:pt>
                <c:pt idx="834">
                  <c:v>12421.495168179852</c:v>
                </c:pt>
                <c:pt idx="835">
                  <c:v>12433.471818916474</c:v>
                </c:pt>
                <c:pt idx="836">
                  <c:v>12440.173103848019</c:v>
                </c:pt>
                <c:pt idx="837">
                  <c:v>12457.066012920717</c:v>
                </c:pt>
                <c:pt idx="838">
                  <c:v>12464.214324521838</c:v>
                </c:pt>
                <c:pt idx="839">
                  <c:v>12594.916362138214</c:v>
                </c:pt>
                <c:pt idx="840">
                  <c:v>12610.251802201597</c:v>
                </c:pt>
                <c:pt idx="841">
                  <c:v>12619.973896200217</c:v>
                </c:pt>
                <c:pt idx="842">
                  <c:v>12635.098880812962</c:v>
                </c:pt>
                <c:pt idx="843">
                  <c:v>12647.988038858221</c:v>
                </c:pt>
                <c:pt idx="844">
                  <c:v>12695.951705302172</c:v>
                </c:pt>
                <c:pt idx="845">
                  <c:v>12717.470388906646</c:v>
                </c:pt>
                <c:pt idx="846">
                  <c:v>12725.204448071439</c:v>
                </c:pt>
                <c:pt idx="847">
                  <c:v>12736.969155954379</c:v>
                </c:pt>
                <c:pt idx="848">
                  <c:v>12748.60714820073</c:v>
                </c:pt>
                <c:pt idx="849">
                  <c:v>12769.021368553726</c:v>
                </c:pt>
                <c:pt idx="850">
                  <c:v>12792.081025572807</c:v>
                </c:pt>
                <c:pt idx="851">
                  <c:v>12802.002662622783</c:v>
                </c:pt>
                <c:pt idx="852">
                  <c:v>12804.011130233106</c:v>
                </c:pt>
                <c:pt idx="853">
                  <c:v>12809.273504643224</c:v>
                </c:pt>
                <c:pt idx="854">
                  <c:v>12824.138921899981</c:v>
                </c:pt>
                <c:pt idx="855">
                  <c:v>12929.489936312521</c:v>
                </c:pt>
                <c:pt idx="856">
                  <c:v>12932.521798159683</c:v>
                </c:pt>
                <c:pt idx="857">
                  <c:v>12955.47660475484</c:v>
                </c:pt>
                <c:pt idx="858">
                  <c:v>12966.894674442081</c:v>
                </c:pt>
                <c:pt idx="859">
                  <c:v>13001.412607212842</c:v>
                </c:pt>
                <c:pt idx="860">
                  <c:v>13127.177136505397</c:v>
                </c:pt>
                <c:pt idx="861">
                  <c:v>13162.476354552431</c:v>
                </c:pt>
                <c:pt idx="862">
                  <c:v>13196.433796321067</c:v>
                </c:pt>
                <c:pt idx="863">
                  <c:v>13203.820697547202</c:v>
                </c:pt>
                <c:pt idx="864">
                  <c:v>13240.81785586576</c:v>
                </c:pt>
                <c:pt idx="865">
                  <c:v>13248.238767917323</c:v>
                </c:pt>
                <c:pt idx="866">
                  <c:v>13285.502480328032</c:v>
                </c:pt>
                <c:pt idx="867">
                  <c:v>13333.714810745489</c:v>
                </c:pt>
                <c:pt idx="868">
                  <c:v>13339.162334221928</c:v>
                </c:pt>
                <c:pt idx="869">
                  <c:v>13394.380303265882</c:v>
                </c:pt>
                <c:pt idx="870">
                  <c:v>13414.864420830103</c:v>
                </c:pt>
                <c:pt idx="871">
                  <c:v>13425.816387156854</c:v>
                </c:pt>
                <c:pt idx="872">
                  <c:v>13471.466434709824</c:v>
                </c:pt>
                <c:pt idx="873">
                  <c:v>13496.855586561132</c:v>
                </c:pt>
                <c:pt idx="874">
                  <c:v>13502.873294934861</c:v>
                </c:pt>
                <c:pt idx="875">
                  <c:v>13512.495490825442</c:v>
                </c:pt>
                <c:pt idx="876">
                  <c:v>13529.460369552417</c:v>
                </c:pt>
                <c:pt idx="877">
                  <c:v>13573.458371533823</c:v>
                </c:pt>
                <c:pt idx="878">
                  <c:v>13595.296007815001</c:v>
                </c:pt>
                <c:pt idx="879">
                  <c:v>13615.20244536435</c:v>
                </c:pt>
                <c:pt idx="880">
                  <c:v>13799.225447932073</c:v>
                </c:pt>
                <c:pt idx="881">
                  <c:v>13935.450256690001</c:v>
                </c:pt>
                <c:pt idx="882">
                  <c:v>13940.102560393527</c:v>
                </c:pt>
                <c:pt idx="883">
                  <c:v>13949.004321773986</c:v>
                </c:pt>
                <c:pt idx="884">
                  <c:v>13966.40899756392</c:v>
                </c:pt>
                <c:pt idx="885">
                  <c:v>13971.550579408266</c:v>
                </c:pt>
                <c:pt idx="886">
                  <c:v>13986.160362498154</c:v>
                </c:pt>
                <c:pt idx="887">
                  <c:v>14000.859824009545</c:v>
                </c:pt>
                <c:pt idx="888">
                  <c:v>14006.213829651064</c:v>
                </c:pt>
                <c:pt idx="889">
                  <c:v>14047.877552101421</c:v>
                </c:pt>
                <c:pt idx="890">
                  <c:v>14059.098756528181</c:v>
                </c:pt>
                <c:pt idx="891">
                  <c:v>14188.925086944473</c:v>
                </c:pt>
                <c:pt idx="892">
                  <c:v>14216.307037095852</c:v>
                </c:pt>
                <c:pt idx="893">
                  <c:v>14232.597430829273</c:v>
                </c:pt>
                <c:pt idx="894">
                  <c:v>14254.211504689429</c:v>
                </c:pt>
                <c:pt idx="895">
                  <c:v>14266.176354995161</c:v>
                </c:pt>
                <c:pt idx="896">
                  <c:v>14349.242669067857</c:v>
                </c:pt>
                <c:pt idx="897">
                  <c:v>14400.832266333613</c:v>
                </c:pt>
                <c:pt idx="898">
                  <c:v>14401.176249897962</c:v>
                </c:pt>
                <c:pt idx="899">
                  <c:v>14429.551642652275</c:v>
                </c:pt>
                <c:pt idx="900">
                  <c:v>14479.407557624667</c:v>
                </c:pt>
                <c:pt idx="901">
                  <c:v>14513.648743709267</c:v>
                </c:pt>
                <c:pt idx="902">
                  <c:v>14532.155515808328</c:v>
                </c:pt>
                <c:pt idx="903">
                  <c:v>14598.676077413795</c:v>
                </c:pt>
                <c:pt idx="904">
                  <c:v>14645.994917292031</c:v>
                </c:pt>
                <c:pt idx="905">
                  <c:v>14658.308720020832</c:v>
                </c:pt>
                <c:pt idx="906">
                  <c:v>14662.154607916871</c:v>
                </c:pt>
                <c:pt idx="907">
                  <c:v>14738.390342990308</c:v>
                </c:pt>
                <c:pt idx="908">
                  <c:v>14748.871532946252</c:v>
                </c:pt>
                <c:pt idx="909">
                  <c:v>14751.256611925726</c:v>
                </c:pt>
                <c:pt idx="910">
                  <c:v>14825.780063066628</c:v>
                </c:pt>
                <c:pt idx="911">
                  <c:v>14857.64970877194</c:v>
                </c:pt>
                <c:pt idx="912">
                  <c:v>14865.684841051407</c:v>
                </c:pt>
                <c:pt idx="913">
                  <c:v>14878.170565674964</c:v>
                </c:pt>
                <c:pt idx="914">
                  <c:v>14878.698816805021</c:v>
                </c:pt>
                <c:pt idx="915">
                  <c:v>14896.861158444115</c:v>
                </c:pt>
                <c:pt idx="916">
                  <c:v>14900.441935369587</c:v>
                </c:pt>
                <c:pt idx="917">
                  <c:v>14928.116792927673</c:v>
                </c:pt>
                <c:pt idx="918">
                  <c:v>14997.005090707844</c:v>
                </c:pt>
                <c:pt idx="919">
                  <c:v>15007.851827431483</c:v>
                </c:pt>
                <c:pt idx="920">
                  <c:v>15079.348407229902</c:v>
                </c:pt>
                <c:pt idx="921">
                  <c:v>15084.055218120726</c:v>
                </c:pt>
                <c:pt idx="922">
                  <c:v>15088.670113667211</c:v>
                </c:pt>
                <c:pt idx="923">
                  <c:v>15224.042499511894</c:v>
                </c:pt>
                <c:pt idx="924">
                  <c:v>15227.410510903077</c:v>
                </c:pt>
                <c:pt idx="925">
                  <c:v>15315.000165372177</c:v>
                </c:pt>
                <c:pt idx="926">
                  <c:v>15418.663234672875</c:v>
                </c:pt>
                <c:pt idx="927">
                  <c:v>15456.639043644082</c:v>
                </c:pt>
                <c:pt idx="928">
                  <c:v>15466.257081651285</c:v>
                </c:pt>
                <c:pt idx="929">
                  <c:v>15490.652724209571</c:v>
                </c:pt>
                <c:pt idx="930">
                  <c:v>15543.636279081637</c:v>
                </c:pt>
                <c:pt idx="931">
                  <c:v>15544.725167852806</c:v>
                </c:pt>
                <c:pt idx="932">
                  <c:v>15598.43414755157</c:v>
                </c:pt>
                <c:pt idx="933">
                  <c:v>15603.03345646255</c:v>
                </c:pt>
                <c:pt idx="934">
                  <c:v>15638.665894283873</c:v>
                </c:pt>
                <c:pt idx="935">
                  <c:v>15642.323036486256</c:v>
                </c:pt>
                <c:pt idx="936">
                  <c:v>15673.19862367769</c:v>
                </c:pt>
                <c:pt idx="937">
                  <c:v>15727.035516563314</c:v>
                </c:pt>
                <c:pt idx="938">
                  <c:v>15752.326756215474</c:v>
                </c:pt>
                <c:pt idx="939">
                  <c:v>15777.896045370589</c:v>
                </c:pt>
                <c:pt idx="940">
                  <c:v>15784.759992316336</c:v>
                </c:pt>
                <c:pt idx="941">
                  <c:v>15884.584195239766</c:v>
                </c:pt>
                <c:pt idx="942">
                  <c:v>15892.883539799013</c:v>
                </c:pt>
                <c:pt idx="943">
                  <c:v>15915.089648044182</c:v>
                </c:pt>
                <c:pt idx="944">
                  <c:v>15938.579689767419</c:v>
                </c:pt>
                <c:pt idx="945">
                  <c:v>15938.87126644198</c:v>
                </c:pt>
                <c:pt idx="946">
                  <c:v>15998.872058923773</c:v>
                </c:pt>
                <c:pt idx="947">
                  <c:v>16093.605950087238</c:v>
                </c:pt>
                <c:pt idx="948">
                  <c:v>16218.458792558082</c:v>
                </c:pt>
                <c:pt idx="949">
                  <c:v>16277.471567412726</c:v>
                </c:pt>
                <c:pt idx="950">
                  <c:v>16370.375018602317</c:v>
                </c:pt>
                <c:pt idx="951">
                  <c:v>16407.233166502901</c:v>
                </c:pt>
                <c:pt idx="952">
                  <c:v>16449.256152471015</c:v>
                </c:pt>
                <c:pt idx="953">
                  <c:v>16494.44395554272</c:v>
                </c:pt>
                <c:pt idx="954">
                  <c:v>16518.428097690787</c:v>
                </c:pt>
                <c:pt idx="955">
                  <c:v>16553.07717005067</c:v>
                </c:pt>
                <c:pt idx="956">
                  <c:v>16571.287932561099</c:v>
                </c:pt>
                <c:pt idx="957">
                  <c:v>16571.961480509115</c:v>
                </c:pt>
                <c:pt idx="958">
                  <c:v>16577.515116246246</c:v>
                </c:pt>
                <c:pt idx="959">
                  <c:v>16600.076242043826</c:v>
                </c:pt>
                <c:pt idx="960">
                  <c:v>16620.259009024539</c:v>
                </c:pt>
                <c:pt idx="961">
                  <c:v>16711.338562625941</c:v>
                </c:pt>
                <c:pt idx="962">
                  <c:v>16803.943592801072</c:v>
                </c:pt>
                <c:pt idx="963">
                  <c:v>16804.791327593481</c:v>
                </c:pt>
                <c:pt idx="964">
                  <c:v>16828.147610990443</c:v>
                </c:pt>
                <c:pt idx="965">
                  <c:v>16893.189422805848</c:v>
                </c:pt>
                <c:pt idx="966">
                  <c:v>16901.683256996777</c:v>
                </c:pt>
                <c:pt idx="967">
                  <c:v>16979.324415911982</c:v>
                </c:pt>
                <c:pt idx="968">
                  <c:v>17015.414430459718</c:v>
                </c:pt>
                <c:pt idx="969">
                  <c:v>17119.033206968117</c:v>
                </c:pt>
                <c:pt idx="970">
                  <c:v>17205.907375833602</c:v>
                </c:pt>
                <c:pt idx="971">
                  <c:v>17257.922618273802</c:v>
                </c:pt>
                <c:pt idx="972">
                  <c:v>17333.990190992849</c:v>
                </c:pt>
                <c:pt idx="973">
                  <c:v>17344.537710156663</c:v>
                </c:pt>
                <c:pt idx="974">
                  <c:v>17398.99150578674</c:v>
                </c:pt>
                <c:pt idx="975">
                  <c:v>17424.731122855617</c:v>
                </c:pt>
                <c:pt idx="976">
                  <c:v>17485.560068325587</c:v>
                </c:pt>
                <c:pt idx="977">
                  <c:v>17489.996102711881</c:v>
                </c:pt>
                <c:pt idx="978">
                  <c:v>17504.418992996998</c:v>
                </c:pt>
                <c:pt idx="979">
                  <c:v>17536.998373447954</c:v>
                </c:pt>
                <c:pt idx="980">
                  <c:v>17591.021965593984</c:v>
                </c:pt>
                <c:pt idx="981">
                  <c:v>17647.406067636188</c:v>
                </c:pt>
                <c:pt idx="982">
                  <c:v>17697.052737604168</c:v>
                </c:pt>
                <c:pt idx="983">
                  <c:v>17771.201601646226</c:v>
                </c:pt>
                <c:pt idx="984">
                  <c:v>17839.7013180717</c:v>
                </c:pt>
                <c:pt idx="985">
                  <c:v>17840.375899136212</c:v>
                </c:pt>
                <c:pt idx="986">
                  <c:v>17846.388575615547</c:v>
                </c:pt>
                <c:pt idx="987">
                  <c:v>17931.400650945667</c:v>
                </c:pt>
                <c:pt idx="988">
                  <c:v>17963.396561989182</c:v>
                </c:pt>
                <c:pt idx="989">
                  <c:v>17968.997371996731</c:v>
                </c:pt>
                <c:pt idx="990">
                  <c:v>17995.66673329287</c:v>
                </c:pt>
                <c:pt idx="991">
                  <c:v>18005.274830938946</c:v>
                </c:pt>
                <c:pt idx="992">
                  <c:v>18046.755762262681</c:v>
                </c:pt>
                <c:pt idx="993">
                  <c:v>18162.616184520575</c:v>
                </c:pt>
                <c:pt idx="994">
                  <c:v>18170.193541050943</c:v>
                </c:pt>
                <c:pt idx="995">
                  <c:v>18250.508696244466</c:v>
                </c:pt>
                <c:pt idx="996">
                  <c:v>18251.316330342666</c:v>
                </c:pt>
                <c:pt idx="997">
                  <c:v>18327.34569792364</c:v>
                </c:pt>
                <c:pt idx="998">
                  <c:v>18341.571662209997</c:v>
                </c:pt>
                <c:pt idx="999">
                  <c:v>18351.900613952559</c:v>
                </c:pt>
                <c:pt idx="1000">
                  <c:v>18403.172282934975</c:v>
                </c:pt>
                <c:pt idx="1001">
                  <c:v>18406.260449265905</c:v>
                </c:pt>
                <c:pt idx="1002">
                  <c:v>18531.121060658283</c:v>
                </c:pt>
                <c:pt idx="1003">
                  <c:v>18570.358722729357</c:v>
                </c:pt>
                <c:pt idx="1004">
                  <c:v>18617.51047125765</c:v>
                </c:pt>
                <c:pt idx="1005">
                  <c:v>18624.009834676799</c:v>
                </c:pt>
                <c:pt idx="1006">
                  <c:v>18670.01265112717</c:v>
                </c:pt>
                <c:pt idx="1007">
                  <c:v>18826.109959247511</c:v>
                </c:pt>
                <c:pt idx="1008">
                  <c:v>18914.419094355373</c:v>
                </c:pt>
                <c:pt idx="1009">
                  <c:v>18924.338656609372</c:v>
                </c:pt>
                <c:pt idx="1010">
                  <c:v>19059.078817231126</c:v>
                </c:pt>
                <c:pt idx="1011">
                  <c:v>19081.604808312481</c:v>
                </c:pt>
                <c:pt idx="1012">
                  <c:v>19158.778396381949</c:v>
                </c:pt>
                <c:pt idx="1013">
                  <c:v>19166.348555269378</c:v>
                </c:pt>
                <c:pt idx="1014">
                  <c:v>19194.791141833895</c:v>
                </c:pt>
                <c:pt idx="1015">
                  <c:v>19229.436280738119</c:v>
                </c:pt>
                <c:pt idx="1016">
                  <c:v>19229.524078467093</c:v>
                </c:pt>
                <c:pt idx="1017">
                  <c:v>19397.982866043003</c:v>
                </c:pt>
                <c:pt idx="1018">
                  <c:v>19453.282993501085</c:v>
                </c:pt>
                <c:pt idx="1019">
                  <c:v>19614.031160239956</c:v>
                </c:pt>
                <c:pt idx="1020">
                  <c:v>19656.221351049979</c:v>
                </c:pt>
                <c:pt idx="1021">
                  <c:v>19666.059602221514</c:v>
                </c:pt>
                <c:pt idx="1022">
                  <c:v>19704.22242282243</c:v>
                </c:pt>
                <c:pt idx="1023">
                  <c:v>19749.382427348319</c:v>
                </c:pt>
                <c:pt idx="1024">
                  <c:v>19759.120592286974</c:v>
                </c:pt>
                <c:pt idx="1025">
                  <c:v>19797.645187401486</c:v>
                </c:pt>
                <c:pt idx="1026">
                  <c:v>19811.398441751222</c:v>
                </c:pt>
                <c:pt idx="1027">
                  <c:v>19835.839228098452</c:v>
                </c:pt>
                <c:pt idx="1028">
                  <c:v>19902.843284272301</c:v>
                </c:pt>
                <c:pt idx="1029">
                  <c:v>19904.104005682511</c:v>
                </c:pt>
                <c:pt idx="1030">
                  <c:v>20045.03604948533</c:v>
                </c:pt>
                <c:pt idx="1031">
                  <c:v>20094.978509676304</c:v>
                </c:pt>
                <c:pt idx="1032">
                  <c:v>20101.522292566489</c:v>
                </c:pt>
                <c:pt idx="1033">
                  <c:v>20144.979609416412</c:v>
                </c:pt>
                <c:pt idx="1034">
                  <c:v>20173.419269888873</c:v>
                </c:pt>
                <c:pt idx="1035">
                  <c:v>20265.92397506495</c:v>
                </c:pt>
                <c:pt idx="1036">
                  <c:v>20496.245955538845</c:v>
                </c:pt>
                <c:pt idx="1037">
                  <c:v>20522.163338352399</c:v>
                </c:pt>
                <c:pt idx="1038">
                  <c:v>20556.307628438208</c:v>
                </c:pt>
                <c:pt idx="1039">
                  <c:v>20589.89315631711</c:v>
                </c:pt>
                <c:pt idx="1040">
                  <c:v>20626.342769542389</c:v>
                </c:pt>
                <c:pt idx="1041">
                  <c:v>20682.827528281588</c:v>
                </c:pt>
                <c:pt idx="1042">
                  <c:v>20811.882651417094</c:v>
                </c:pt>
                <c:pt idx="1043">
                  <c:v>20867.590618396665</c:v>
                </c:pt>
                <c:pt idx="1044">
                  <c:v>20888.211414501162</c:v>
                </c:pt>
                <c:pt idx="1045">
                  <c:v>20953.545285674743</c:v>
                </c:pt>
                <c:pt idx="1046">
                  <c:v>20966.585968867475</c:v>
                </c:pt>
                <c:pt idx="1047">
                  <c:v>20993.052712467626</c:v>
                </c:pt>
                <c:pt idx="1048">
                  <c:v>21051.780224122464</c:v>
                </c:pt>
                <c:pt idx="1049">
                  <c:v>21089.808396777153</c:v>
                </c:pt>
                <c:pt idx="1050">
                  <c:v>21109.076403465977</c:v>
                </c:pt>
                <c:pt idx="1051">
                  <c:v>21275.412350812636</c:v>
                </c:pt>
                <c:pt idx="1052">
                  <c:v>21355.684058588304</c:v>
                </c:pt>
                <c:pt idx="1053">
                  <c:v>21392.512738085079</c:v>
                </c:pt>
                <c:pt idx="1054">
                  <c:v>21421.724839832281</c:v>
                </c:pt>
                <c:pt idx="1055">
                  <c:v>21449.41070225916</c:v>
                </c:pt>
                <c:pt idx="1056">
                  <c:v>21540.993649488868</c:v>
                </c:pt>
                <c:pt idx="1057">
                  <c:v>21556.982932955827</c:v>
                </c:pt>
                <c:pt idx="1058">
                  <c:v>21622.320238149958</c:v>
                </c:pt>
                <c:pt idx="1059">
                  <c:v>21734.508626302963</c:v>
                </c:pt>
                <c:pt idx="1060">
                  <c:v>21822.257637670755</c:v>
                </c:pt>
                <c:pt idx="1061">
                  <c:v>21837.438290177077</c:v>
                </c:pt>
                <c:pt idx="1062">
                  <c:v>21955.424831409713</c:v>
                </c:pt>
                <c:pt idx="1063">
                  <c:v>22009.435610569642</c:v>
                </c:pt>
                <c:pt idx="1064">
                  <c:v>22011.075062180582</c:v>
                </c:pt>
                <c:pt idx="1065">
                  <c:v>22101.886427472855</c:v>
                </c:pt>
                <c:pt idx="1066">
                  <c:v>22128.514595345114</c:v>
                </c:pt>
                <c:pt idx="1067">
                  <c:v>22136.963344237171</c:v>
                </c:pt>
                <c:pt idx="1068">
                  <c:v>22144.981387042822</c:v>
                </c:pt>
                <c:pt idx="1069">
                  <c:v>22159.054973093531</c:v>
                </c:pt>
                <c:pt idx="1070">
                  <c:v>22212.747600294744</c:v>
                </c:pt>
                <c:pt idx="1071">
                  <c:v>22260.3794669485</c:v>
                </c:pt>
                <c:pt idx="1072">
                  <c:v>22287.162523361498</c:v>
                </c:pt>
                <c:pt idx="1073">
                  <c:v>22297.451470608135</c:v>
                </c:pt>
                <c:pt idx="1074">
                  <c:v>22381.132742729362</c:v>
                </c:pt>
                <c:pt idx="1075">
                  <c:v>22381.868018550278</c:v>
                </c:pt>
                <c:pt idx="1076">
                  <c:v>22463.249130800468</c:v>
                </c:pt>
                <c:pt idx="1077">
                  <c:v>22489.516624490909</c:v>
                </c:pt>
                <c:pt idx="1078">
                  <c:v>22508.50527766889</c:v>
                </c:pt>
                <c:pt idx="1079">
                  <c:v>22598.445635806074</c:v>
                </c:pt>
                <c:pt idx="1080">
                  <c:v>22703.213840571651</c:v>
                </c:pt>
                <c:pt idx="1081">
                  <c:v>22712.699451013435</c:v>
                </c:pt>
                <c:pt idx="1082">
                  <c:v>22725.275876776261</c:v>
                </c:pt>
                <c:pt idx="1083">
                  <c:v>22864.222997225756</c:v>
                </c:pt>
                <c:pt idx="1084">
                  <c:v>23157.649639709154</c:v>
                </c:pt>
                <c:pt idx="1085">
                  <c:v>23187.563889305311</c:v>
                </c:pt>
                <c:pt idx="1086">
                  <c:v>23205.328387000991</c:v>
                </c:pt>
                <c:pt idx="1087">
                  <c:v>23307.121112029683</c:v>
                </c:pt>
                <c:pt idx="1088">
                  <c:v>23466.853141783406</c:v>
                </c:pt>
                <c:pt idx="1089">
                  <c:v>23558.002305355873</c:v>
                </c:pt>
                <c:pt idx="1090">
                  <c:v>23608.905150766572</c:v>
                </c:pt>
                <c:pt idx="1091">
                  <c:v>23655.318981544537</c:v>
                </c:pt>
                <c:pt idx="1092">
                  <c:v>23760.134561884577</c:v>
                </c:pt>
                <c:pt idx="1093">
                  <c:v>23884.493337786917</c:v>
                </c:pt>
                <c:pt idx="1094">
                  <c:v>23965.893557700721</c:v>
                </c:pt>
                <c:pt idx="1095">
                  <c:v>24082.987570123034</c:v>
                </c:pt>
                <c:pt idx="1096">
                  <c:v>24105.333912508926</c:v>
                </c:pt>
                <c:pt idx="1097">
                  <c:v>24124.34147043333</c:v>
                </c:pt>
                <c:pt idx="1098">
                  <c:v>24184.370647836502</c:v>
                </c:pt>
                <c:pt idx="1099">
                  <c:v>24256.063189188768</c:v>
                </c:pt>
                <c:pt idx="1100">
                  <c:v>24257.863104806896</c:v>
                </c:pt>
                <c:pt idx="1101">
                  <c:v>24422.833585605968</c:v>
                </c:pt>
                <c:pt idx="1102">
                  <c:v>24482.323601183383</c:v>
                </c:pt>
                <c:pt idx="1103">
                  <c:v>24515.803146882623</c:v>
                </c:pt>
                <c:pt idx="1104">
                  <c:v>24567.71766053843</c:v>
                </c:pt>
                <c:pt idx="1105">
                  <c:v>24600.440540767711</c:v>
                </c:pt>
                <c:pt idx="1106">
                  <c:v>24820.977380910808</c:v>
                </c:pt>
                <c:pt idx="1107">
                  <c:v>24860.500539245499</c:v>
                </c:pt>
                <c:pt idx="1108">
                  <c:v>24986.302717351642</c:v>
                </c:pt>
                <c:pt idx="1109">
                  <c:v>25052.090950158334</c:v>
                </c:pt>
                <c:pt idx="1110">
                  <c:v>25081.305040714913</c:v>
                </c:pt>
                <c:pt idx="1111">
                  <c:v>25098.964865838749</c:v>
                </c:pt>
                <c:pt idx="1112">
                  <c:v>25202.934020481156</c:v>
                </c:pt>
                <c:pt idx="1113">
                  <c:v>25214.192735472679</c:v>
                </c:pt>
                <c:pt idx="1114">
                  <c:v>25299.085526930845</c:v>
                </c:pt>
                <c:pt idx="1115">
                  <c:v>25351.613884031671</c:v>
                </c:pt>
                <c:pt idx="1116">
                  <c:v>25472.796971757678</c:v>
                </c:pt>
                <c:pt idx="1117">
                  <c:v>25615.42046027262</c:v>
                </c:pt>
                <c:pt idx="1118">
                  <c:v>25662.973320686193</c:v>
                </c:pt>
                <c:pt idx="1119">
                  <c:v>25675.122343093459</c:v>
                </c:pt>
                <c:pt idx="1120">
                  <c:v>25723.305613749944</c:v>
                </c:pt>
                <c:pt idx="1121">
                  <c:v>25737.106696753086</c:v>
                </c:pt>
                <c:pt idx="1122">
                  <c:v>25856.829435470645</c:v>
                </c:pt>
                <c:pt idx="1123">
                  <c:v>26112.963046418648</c:v>
                </c:pt>
                <c:pt idx="1124">
                  <c:v>26150.317134444787</c:v>
                </c:pt>
                <c:pt idx="1125">
                  <c:v>26390.935758239691</c:v>
                </c:pt>
                <c:pt idx="1126">
                  <c:v>26425.576502101318</c:v>
                </c:pt>
                <c:pt idx="1127">
                  <c:v>26498.722171927195</c:v>
                </c:pt>
                <c:pt idx="1128">
                  <c:v>26635.288097752069</c:v>
                </c:pt>
                <c:pt idx="1129">
                  <c:v>26667.950816443463</c:v>
                </c:pt>
                <c:pt idx="1130">
                  <c:v>26686.738706741769</c:v>
                </c:pt>
                <c:pt idx="1131">
                  <c:v>26928.757841484858</c:v>
                </c:pt>
                <c:pt idx="1132">
                  <c:v>26929.690169560439</c:v>
                </c:pt>
                <c:pt idx="1133">
                  <c:v>26964.494838989744</c:v>
                </c:pt>
                <c:pt idx="1134">
                  <c:v>27098.521689159701</c:v>
                </c:pt>
                <c:pt idx="1135">
                  <c:v>27101.905194381514</c:v>
                </c:pt>
                <c:pt idx="1136">
                  <c:v>27115.445457717789</c:v>
                </c:pt>
                <c:pt idx="1137">
                  <c:v>27167.926753494008</c:v>
                </c:pt>
                <c:pt idx="1138">
                  <c:v>27417.411440336156</c:v>
                </c:pt>
                <c:pt idx="1139">
                  <c:v>27442.426479058202</c:v>
                </c:pt>
                <c:pt idx="1140">
                  <c:v>27516.307365767301</c:v>
                </c:pt>
                <c:pt idx="1141">
                  <c:v>27519.407099329579</c:v>
                </c:pt>
                <c:pt idx="1142">
                  <c:v>27623.073408254393</c:v>
                </c:pt>
                <c:pt idx="1143">
                  <c:v>27688.957377782252</c:v>
                </c:pt>
                <c:pt idx="1144">
                  <c:v>27690.098777067229</c:v>
                </c:pt>
                <c:pt idx="1145">
                  <c:v>27748.293068661882</c:v>
                </c:pt>
                <c:pt idx="1146">
                  <c:v>27810.102662918296</c:v>
                </c:pt>
                <c:pt idx="1147">
                  <c:v>27867.288513401832</c:v>
                </c:pt>
                <c:pt idx="1148">
                  <c:v>27948.000967975895</c:v>
                </c:pt>
                <c:pt idx="1149">
                  <c:v>27988.569987309907</c:v>
                </c:pt>
                <c:pt idx="1150">
                  <c:v>28026.023170494496</c:v>
                </c:pt>
                <c:pt idx="1151">
                  <c:v>28090.290475727717</c:v>
                </c:pt>
                <c:pt idx="1152">
                  <c:v>28247.494911702495</c:v>
                </c:pt>
                <c:pt idx="1153">
                  <c:v>28281.232754522542</c:v>
                </c:pt>
                <c:pt idx="1154">
                  <c:v>28292.760962656175</c:v>
                </c:pt>
                <c:pt idx="1155">
                  <c:v>28344.114918311865</c:v>
                </c:pt>
                <c:pt idx="1156">
                  <c:v>28369.934529221857</c:v>
                </c:pt>
                <c:pt idx="1157">
                  <c:v>28449.821883856475</c:v>
                </c:pt>
                <c:pt idx="1158">
                  <c:v>28545.200364808708</c:v>
                </c:pt>
                <c:pt idx="1159">
                  <c:v>28664.8797413215</c:v>
                </c:pt>
                <c:pt idx="1160">
                  <c:v>28682.000583069716</c:v>
                </c:pt>
                <c:pt idx="1161">
                  <c:v>28720.957845913123</c:v>
                </c:pt>
                <c:pt idx="1162">
                  <c:v>28759.913374705855</c:v>
                </c:pt>
                <c:pt idx="1163">
                  <c:v>28838.091850355937</c:v>
                </c:pt>
                <c:pt idx="1164">
                  <c:v>28977.58332121545</c:v>
                </c:pt>
                <c:pt idx="1165">
                  <c:v>29043.209994424516</c:v>
                </c:pt>
                <c:pt idx="1166">
                  <c:v>29214.1908063714</c:v>
                </c:pt>
                <c:pt idx="1167">
                  <c:v>29249.145313674628</c:v>
                </c:pt>
                <c:pt idx="1168">
                  <c:v>29321.121059531026</c:v>
                </c:pt>
                <c:pt idx="1169">
                  <c:v>29398.463790113063</c:v>
                </c:pt>
                <c:pt idx="1170">
                  <c:v>29547.673401506614</c:v>
                </c:pt>
                <c:pt idx="1171">
                  <c:v>29562.182087573943</c:v>
                </c:pt>
                <c:pt idx="1172">
                  <c:v>29632.365219068615</c:v>
                </c:pt>
                <c:pt idx="1173">
                  <c:v>29696.531261534223</c:v>
                </c:pt>
                <c:pt idx="1174">
                  <c:v>29866.878951246152</c:v>
                </c:pt>
                <c:pt idx="1175">
                  <c:v>29907.395365454555</c:v>
                </c:pt>
                <c:pt idx="1176">
                  <c:v>29923.241124890672</c:v>
                </c:pt>
                <c:pt idx="1177">
                  <c:v>30204.728879317317</c:v>
                </c:pt>
                <c:pt idx="1178">
                  <c:v>30211.04269773413</c:v>
                </c:pt>
                <c:pt idx="1179">
                  <c:v>30443.060298961776</c:v>
                </c:pt>
                <c:pt idx="1180">
                  <c:v>30564.228524596645</c:v>
                </c:pt>
                <c:pt idx="1181">
                  <c:v>30715.587484185853</c:v>
                </c:pt>
                <c:pt idx="1182">
                  <c:v>30987.985780073097</c:v>
                </c:pt>
                <c:pt idx="1183">
                  <c:v>30995.253910708841</c:v>
                </c:pt>
                <c:pt idx="1184">
                  <c:v>31016.741905163824</c:v>
                </c:pt>
                <c:pt idx="1185">
                  <c:v>31060.587393770755</c:v>
                </c:pt>
                <c:pt idx="1186">
                  <c:v>31170.289954515178</c:v>
                </c:pt>
                <c:pt idx="1187">
                  <c:v>31339.0405806831</c:v>
                </c:pt>
                <c:pt idx="1188">
                  <c:v>31411.137207217125</c:v>
                </c:pt>
                <c:pt idx="1189">
                  <c:v>31705.703456841085</c:v>
                </c:pt>
                <c:pt idx="1190">
                  <c:v>31726.029390515883</c:v>
                </c:pt>
                <c:pt idx="1191">
                  <c:v>32179.319529326058</c:v>
                </c:pt>
                <c:pt idx="1192">
                  <c:v>32251.010069648637</c:v>
                </c:pt>
                <c:pt idx="1193">
                  <c:v>32349.912673653449</c:v>
                </c:pt>
                <c:pt idx="1194">
                  <c:v>32360.454378278027</c:v>
                </c:pt>
                <c:pt idx="1195">
                  <c:v>32404.618326616386</c:v>
                </c:pt>
                <c:pt idx="1196">
                  <c:v>32630.351354203944</c:v>
                </c:pt>
                <c:pt idx="1197">
                  <c:v>32804.247433110817</c:v>
                </c:pt>
                <c:pt idx="1198">
                  <c:v>33150.043274486226</c:v>
                </c:pt>
                <c:pt idx="1199">
                  <c:v>33201.763997249604</c:v>
                </c:pt>
                <c:pt idx="1200">
                  <c:v>33258.228383457579</c:v>
                </c:pt>
                <c:pt idx="1201">
                  <c:v>33318.012489638102</c:v>
                </c:pt>
                <c:pt idx="1202">
                  <c:v>33393.39145685493</c:v>
                </c:pt>
                <c:pt idx="1203">
                  <c:v>33405.143105378338</c:v>
                </c:pt>
                <c:pt idx="1204">
                  <c:v>33421.160798432189</c:v>
                </c:pt>
                <c:pt idx="1205">
                  <c:v>33511.314095134796</c:v>
                </c:pt>
                <c:pt idx="1206">
                  <c:v>33527.771524263357</c:v>
                </c:pt>
                <c:pt idx="1207">
                  <c:v>33583.066390746651</c:v>
                </c:pt>
                <c:pt idx="1208">
                  <c:v>33916.159075214106</c:v>
                </c:pt>
                <c:pt idx="1209">
                  <c:v>34048.736908179846</c:v>
                </c:pt>
                <c:pt idx="1210">
                  <c:v>34351.622471741328</c:v>
                </c:pt>
                <c:pt idx="1211">
                  <c:v>34456.56559119311</c:v>
                </c:pt>
                <c:pt idx="1212">
                  <c:v>34470.528691687337</c:v>
                </c:pt>
                <c:pt idx="1213">
                  <c:v>34502.314991291663</c:v>
                </c:pt>
                <c:pt idx="1214">
                  <c:v>34616.798849446626</c:v>
                </c:pt>
                <c:pt idx="1215">
                  <c:v>35016.886176919608</c:v>
                </c:pt>
                <c:pt idx="1216">
                  <c:v>35034.936258562077</c:v>
                </c:pt>
                <c:pt idx="1217">
                  <c:v>35239.483966445885</c:v>
                </c:pt>
                <c:pt idx="1218">
                  <c:v>35490.664262760998</c:v>
                </c:pt>
                <c:pt idx="1219">
                  <c:v>35582.410065166187</c:v>
                </c:pt>
                <c:pt idx="1220">
                  <c:v>35696.333005523666</c:v>
                </c:pt>
                <c:pt idx="1221">
                  <c:v>35792.015849288815</c:v>
                </c:pt>
                <c:pt idx="1222">
                  <c:v>35795.715123800277</c:v>
                </c:pt>
                <c:pt idx="1223">
                  <c:v>35814.262258935138</c:v>
                </c:pt>
                <c:pt idx="1224">
                  <c:v>35925.754032706769</c:v>
                </c:pt>
                <c:pt idx="1225">
                  <c:v>36041.960058121294</c:v>
                </c:pt>
                <c:pt idx="1226">
                  <c:v>36093.254628532442</c:v>
                </c:pt>
                <c:pt idx="1227">
                  <c:v>36102.40449690586</c:v>
                </c:pt>
                <c:pt idx="1228">
                  <c:v>36436.370934684048</c:v>
                </c:pt>
                <c:pt idx="1229">
                  <c:v>36730.156284228302</c:v>
                </c:pt>
                <c:pt idx="1230">
                  <c:v>36896.668754988896</c:v>
                </c:pt>
                <c:pt idx="1231">
                  <c:v>36920.413450098393</c:v>
                </c:pt>
                <c:pt idx="1232">
                  <c:v>37002.948117155895</c:v>
                </c:pt>
                <c:pt idx="1233">
                  <c:v>37026.610233959575</c:v>
                </c:pt>
                <c:pt idx="1234">
                  <c:v>37123.287588182204</c:v>
                </c:pt>
                <c:pt idx="1235">
                  <c:v>37154.737115674194</c:v>
                </c:pt>
                <c:pt idx="1236">
                  <c:v>37163.215531493777</c:v>
                </c:pt>
                <c:pt idx="1237">
                  <c:v>37167.255122808703</c:v>
                </c:pt>
                <c:pt idx="1238">
                  <c:v>37195.306044235491</c:v>
                </c:pt>
                <c:pt idx="1239">
                  <c:v>37312.131822585361</c:v>
                </c:pt>
                <c:pt idx="1240">
                  <c:v>37417.311924144211</c:v>
                </c:pt>
                <c:pt idx="1241">
                  <c:v>37501.149678945119</c:v>
                </c:pt>
                <c:pt idx="1242">
                  <c:v>37585.942977794977</c:v>
                </c:pt>
                <c:pt idx="1243">
                  <c:v>37700.469278090663</c:v>
                </c:pt>
                <c:pt idx="1244">
                  <c:v>37859.174643600432</c:v>
                </c:pt>
                <c:pt idx="1245">
                  <c:v>37914.924205332223</c:v>
                </c:pt>
                <c:pt idx="1246">
                  <c:v>37915.675075825333</c:v>
                </c:pt>
                <c:pt idx="1247">
                  <c:v>38010.999686167241</c:v>
                </c:pt>
                <c:pt idx="1248">
                  <c:v>38046.079030826673</c:v>
                </c:pt>
                <c:pt idx="1249">
                  <c:v>38224.139758519879</c:v>
                </c:pt>
                <c:pt idx="1250">
                  <c:v>38311.466986736537</c:v>
                </c:pt>
                <c:pt idx="1251">
                  <c:v>38414.634660511838</c:v>
                </c:pt>
                <c:pt idx="1252">
                  <c:v>38610.689245966969</c:v>
                </c:pt>
                <c:pt idx="1253">
                  <c:v>38700.10919554015</c:v>
                </c:pt>
                <c:pt idx="1254">
                  <c:v>38783.861703476774</c:v>
                </c:pt>
                <c:pt idx="1255">
                  <c:v>38854.83721741601</c:v>
                </c:pt>
                <c:pt idx="1256">
                  <c:v>38898.069254243019</c:v>
                </c:pt>
                <c:pt idx="1257">
                  <c:v>39070.843404308536</c:v>
                </c:pt>
                <c:pt idx="1258">
                  <c:v>39137.90800049957</c:v>
                </c:pt>
                <c:pt idx="1259">
                  <c:v>39295.283709030926</c:v>
                </c:pt>
                <c:pt idx="1260">
                  <c:v>39379.840427640782</c:v>
                </c:pt>
                <c:pt idx="1261">
                  <c:v>39426.274744810558</c:v>
                </c:pt>
                <c:pt idx="1262">
                  <c:v>39473.1604695192</c:v>
                </c:pt>
                <c:pt idx="1263">
                  <c:v>39507.709449120935</c:v>
                </c:pt>
                <c:pt idx="1264">
                  <c:v>39588.066204964322</c:v>
                </c:pt>
                <c:pt idx="1265">
                  <c:v>39789.248517493106</c:v>
                </c:pt>
                <c:pt idx="1266">
                  <c:v>39925.419562962452</c:v>
                </c:pt>
                <c:pt idx="1267">
                  <c:v>39961.689134986111</c:v>
                </c:pt>
                <c:pt idx="1268">
                  <c:v>40384.789013990507</c:v>
                </c:pt>
                <c:pt idx="1269">
                  <c:v>40400.340360963884</c:v>
                </c:pt>
                <c:pt idx="1270">
                  <c:v>40679.914185923852</c:v>
                </c:pt>
                <c:pt idx="1271">
                  <c:v>40687.663416439704</c:v>
                </c:pt>
                <c:pt idx="1272">
                  <c:v>41304.027614122242</c:v>
                </c:pt>
                <c:pt idx="1273">
                  <c:v>41364.891164293309</c:v>
                </c:pt>
                <c:pt idx="1274">
                  <c:v>41395.167132518567</c:v>
                </c:pt>
                <c:pt idx="1275">
                  <c:v>41459.4248791547</c:v>
                </c:pt>
                <c:pt idx="1276">
                  <c:v>41466.808247561596</c:v>
                </c:pt>
                <c:pt idx="1277">
                  <c:v>41738.76389352086</c:v>
                </c:pt>
                <c:pt idx="1278">
                  <c:v>41804.167127935791</c:v>
                </c:pt>
                <c:pt idx="1279">
                  <c:v>42052.384154878411</c:v>
                </c:pt>
                <c:pt idx="1280">
                  <c:v>42237.389463254847</c:v>
                </c:pt>
                <c:pt idx="1281">
                  <c:v>42322.03919130702</c:v>
                </c:pt>
                <c:pt idx="1282">
                  <c:v>42388.994377690353</c:v>
                </c:pt>
                <c:pt idx="1283">
                  <c:v>42679.083996165078</c:v>
                </c:pt>
                <c:pt idx="1284">
                  <c:v>42769.566966660102</c:v>
                </c:pt>
                <c:pt idx="1285">
                  <c:v>43140.403972793458</c:v>
                </c:pt>
                <c:pt idx="1286">
                  <c:v>43185.972723646737</c:v>
                </c:pt>
                <c:pt idx="1287">
                  <c:v>43481.752549488592</c:v>
                </c:pt>
                <c:pt idx="1288">
                  <c:v>43503.718342676941</c:v>
                </c:pt>
                <c:pt idx="1289">
                  <c:v>43708.605278412353</c:v>
                </c:pt>
                <c:pt idx="1290">
                  <c:v>43911.015453131098</c:v>
                </c:pt>
                <c:pt idx="1291">
                  <c:v>43982.01050282349</c:v>
                </c:pt>
                <c:pt idx="1292">
                  <c:v>44149.558240337254</c:v>
                </c:pt>
                <c:pt idx="1293">
                  <c:v>44322.154743269697</c:v>
                </c:pt>
                <c:pt idx="1294">
                  <c:v>44353.428526951851</c:v>
                </c:pt>
                <c:pt idx="1295">
                  <c:v>44360.747358071378</c:v>
                </c:pt>
                <c:pt idx="1296">
                  <c:v>44370.988580774487</c:v>
                </c:pt>
                <c:pt idx="1297">
                  <c:v>44525.595076194666</c:v>
                </c:pt>
                <c:pt idx="1298">
                  <c:v>44742.300104181493</c:v>
                </c:pt>
                <c:pt idx="1299">
                  <c:v>44793.346740538458</c:v>
                </c:pt>
                <c:pt idx="1300">
                  <c:v>44872.918405883946</c:v>
                </c:pt>
                <c:pt idx="1301">
                  <c:v>45005.882089391496</c:v>
                </c:pt>
                <c:pt idx="1302">
                  <c:v>45270.34470885386</c:v>
                </c:pt>
                <c:pt idx="1303">
                  <c:v>45359.189680840675</c:v>
                </c:pt>
                <c:pt idx="1304">
                  <c:v>45528.579915499475</c:v>
                </c:pt>
                <c:pt idx="1305">
                  <c:v>45730.04138939461</c:v>
                </c:pt>
                <c:pt idx="1306">
                  <c:v>46319.700896125156</c:v>
                </c:pt>
                <c:pt idx="1307">
                  <c:v>46868.804961886228</c:v>
                </c:pt>
                <c:pt idx="1308">
                  <c:v>46970.657461698123</c:v>
                </c:pt>
                <c:pt idx="1309">
                  <c:v>47148.341323186374</c:v>
                </c:pt>
                <c:pt idx="1310">
                  <c:v>47533.33920303746</c:v>
                </c:pt>
                <c:pt idx="1311">
                  <c:v>47670.935581216589</c:v>
                </c:pt>
                <c:pt idx="1312">
                  <c:v>47675.389471512935</c:v>
                </c:pt>
                <c:pt idx="1313">
                  <c:v>47692.121507793585</c:v>
                </c:pt>
                <c:pt idx="1314">
                  <c:v>47813.631246734338</c:v>
                </c:pt>
                <c:pt idx="1315">
                  <c:v>47917.765882758315</c:v>
                </c:pt>
                <c:pt idx="1316">
                  <c:v>48115.306228050948</c:v>
                </c:pt>
                <c:pt idx="1317">
                  <c:v>48417.248405594721</c:v>
                </c:pt>
                <c:pt idx="1318">
                  <c:v>48445.853040113463</c:v>
                </c:pt>
                <c:pt idx="1319">
                  <c:v>48501.208205156778</c:v>
                </c:pt>
                <c:pt idx="1320">
                  <c:v>48548.775677428035</c:v>
                </c:pt>
                <c:pt idx="1321">
                  <c:v>48898.376198709469</c:v>
                </c:pt>
                <c:pt idx="1322">
                  <c:v>49171.725898143915</c:v>
                </c:pt>
                <c:pt idx="1323">
                  <c:v>49353.257419807131</c:v>
                </c:pt>
                <c:pt idx="1324">
                  <c:v>50005.334305184944</c:v>
                </c:pt>
                <c:pt idx="1325">
                  <c:v>50051.189749144869</c:v>
                </c:pt>
                <c:pt idx="1326">
                  <c:v>50199.295194814731</c:v>
                </c:pt>
                <c:pt idx="1327">
                  <c:v>50278.536982691061</c:v>
                </c:pt>
                <c:pt idx="1328">
                  <c:v>50321.049833266785</c:v>
                </c:pt>
                <c:pt idx="1329">
                  <c:v>50458.500793172614</c:v>
                </c:pt>
                <c:pt idx="1330">
                  <c:v>50547.621044618412</c:v>
                </c:pt>
                <c:pt idx="1331">
                  <c:v>50627.793026410385</c:v>
                </c:pt>
                <c:pt idx="1332">
                  <c:v>50998.222641970511</c:v>
                </c:pt>
                <c:pt idx="1333">
                  <c:v>51292.876681631911</c:v>
                </c:pt>
                <c:pt idx="1334">
                  <c:v>51528.585298517493</c:v>
                </c:pt>
                <c:pt idx="1335">
                  <c:v>51530.541927792263</c:v>
                </c:pt>
                <c:pt idx="1336">
                  <c:v>51778.94930042926</c:v>
                </c:pt>
                <c:pt idx="1337">
                  <c:v>51839.509436435794</c:v>
                </c:pt>
                <c:pt idx="1338">
                  <c:v>51852.584345565178</c:v>
                </c:pt>
                <c:pt idx="1339">
                  <c:v>52267.127166928309</c:v>
                </c:pt>
                <c:pt idx="1340">
                  <c:v>52305.213183898923</c:v>
                </c:pt>
                <c:pt idx="1341">
                  <c:v>52814.581780413107</c:v>
                </c:pt>
                <c:pt idx="1342">
                  <c:v>53133.952624672136</c:v>
                </c:pt>
                <c:pt idx="1343">
                  <c:v>53222.90447277049</c:v>
                </c:pt>
                <c:pt idx="1344">
                  <c:v>53439.754971329843</c:v>
                </c:pt>
                <c:pt idx="1345">
                  <c:v>53465.872627788238</c:v>
                </c:pt>
                <c:pt idx="1346">
                  <c:v>53522.170732705687</c:v>
                </c:pt>
                <c:pt idx="1347">
                  <c:v>53621.244702783086</c:v>
                </c:pt>
                <c:pt idx="1348">
                  <c:v>54524.415030906974</c:v>
                </c:pt>
                <c:pt idx="1349">
                  <c:v>54768.818278485247</c:v>
                </c:pt>
                <c:pt idx="1350">
                  <c:v>55482.26524975487</c:v>
                </c:pt>
                <c:pt idx="1351">
                  <c:v>55651.851235953494</c:v>
                </c:pt>
                <c:pt idx="1352">
                  <c:v>55807.595944487861</c:v>
                </c:pt>
                <c:pt idx="1353">
                  <c:v>55951.264447850983</c:v>
                </c:pt>
                <c:pt idx="1354">
                  <c:v>56036.151957456495</c:v>
                </c:pt>
                <c:pt idx="1355">
                  <c:v>56423.59270965671</c:v>
                </c:pt>
                <c:pt idx="1356">
                  <c:v>56530.073606012607</c:v>
                </c:pt>
                <c:pt idx="1357">
                  <c:v>57036.49766013334</c:v>
                </c:pt>
                <c:pt idx="1358">
                  <c:v>57045.694814486109</c:v>
                </c:pt>
                <c:pt idx="1359">
                  <c:v>57067.211609303442</c:v>
                </c:pt>
                <c:pt idx="1360">
                  <c:v>57290.102155126231</c:v>
                </c:pt>
                <c:pt idx="1361">
                  <c:v>57415.453087186768</c:v>
                </c:pt>
                <c:pt idx="1362">
                  <c:v>58155.615195249396</c:v>
                </c:pt>
                <c:pt idx="1363">
                  <c:v>58262.952244813037</c:v>
                </c:pt>
                <c:pt idx="1364">
                  <c:v>58335.471055535374</c:v>
                </c:pt>
                <c:pt idx="1365">
                  <c:v>58782.475741814327</c:v>
                </c:pt>
                <c:pt idx="1366">
                  <c:v>59003.199424183942</c:v>
                </c:pt>
                <c:pt idx="1367">
                  <c:v>60088.010144142783</c:v>
                </c:pt>
                <c:pt idx="1368">
                  <c:v>60115.08200110613</c:v>
                </c:pt>
                <c:pt idx="1369">
                  <c:v>60260.672413698689</c:v>
                </c:pt>
                <c:pt idx="1370">
                  <c:v>60376.526550278089</c:v>
                </c:pt>
                <c:pt idx="1371">
                  <c:v>60383.503832457536</c:v>
                </c:pt>
                <c:pt idx="1372">
                  <c:v>60429.649156032574</c:v>
                </c:pt>
                <c:pt idx="1373">
                  <c:v>60750.143944098301</c:v>
                </c:pt>
                <c:pt idx="1374">
                  <c:v>60917.024103584612</c:v>
                </c:pt>
                <c:pt idx="1375">
                  <c:v>61488.83308686754</c:v>
                </c:pt>
                <c:pt idx="1376">
                  <c:v>61619.249747031623</c:v>
                </c:pt>
                <c:pt idx="1377">
                  <c:v>62107.380940101051</c:v>
                </c:pt>
                <c:pt idx="1378">
                  <c:v>62428.587778402034</c:v>
                </c:pt>
                <c:pt idx="1379">
                  <c:v>62524.939474709216</c:v>
                </c:pt>
                <c:pt idx="1380">
                  <c:v>62873.07309393282</c:v>
                </c:pt>
                <c:pt idx="1381">
                  <c:v>63348.644810170896</c:v>
                </c:pt>
                <c:pt idx="1382">
                  <c:v>63390.351227347004</c:v>
                </c:pt>
                <c:pt idx="1383">
                  <c:v>63453.528535085788</c:v>
                </c:pt>
                <c:pt idx="1384">
                  <c:v>63753.378762935616</c:v>
                </c:pt>
                <c:pt idx="1385">
                  <c:v>64083.678674138682</c:v>
                </c:pt>
                <c:pt idx="1386">
                  <c:v>64362.636542272623</c:v>
                </c:pt>
                <c:pt idx="1387">
                  <c:v>64576.109908816034</c:v>
                </c:pt>
                <c:pt idx="1388">
                  <c:v>65052.509954358255</c:v>
                </c:pt>
                <c:pt idx="1389">
                  <c:v>65156.233770096049</c:v>
                </c:pt>
                <c:pt idx="1390">
                  <c:v>65483.689503525442</c:v>
                </c:pt>
                <c:pt idx="1391">
                  <c:v>65989.264104601694</c:v>
                </c:pt>
                <c:pt idx="1392">
                  <c:v>66226.322500677576</c:v>
                </c:pt>
                <c:pt idx="1393">
                  <c:v>66330.413364989174</c:v>
                </c:pt>
                <c:pt idx="1394">
                  <c:v>66438.994993211818</c:v>
                </c:pt>
                <c:pt idx="1395">
                  <c:v>67088.045266152913</c:v>
                </c:pt>
                <c:pt idx="1396">
                  <c:v>67429.851373814628</c:v>
                </c:pt>
                <c:pt idx="1397">
                  <c:v>67679.946397950887</c:v>
                </c:pt>
                <c:pt idx="1398">
                  <c:v>68013.496931222064</c:v>
                </c:pt>
                <c:pt idx="1399">
                  <c:v>68737.218608775482</c:v>
                </c:pt>
                <c:pt idx="1400">
                  <c:v>68764.806951964259</c:v>
                </c:pt>
                <c:pt idx="1401">
                  <c:v>69018.288012043602</c:v>
                </c:pt>
                <c:pt idx="1402">
                  <c:v>69816.325953797248</c:v>
                </c:pt>
                <c:pt idx="1403">
                  <c:v>69890.073434517733</c:v>
                </c:pt>
                <c:pt idx="1404">
                  <c:v>69949.330666576832</c:v>
                </c:pt>
                <c:pt idx="1405">
                  <c:v>70151.526093595821</c:v>
                </c:pt>
                <c:pt idx="1406">
                  <c:v>70257.041325324302</c:v>
                </c:pt>
                <c:pt idx="1407">
                  <c:v>70643.121104213918</c:v>
                </c:pt>
                <c:pt idx="1408">
                  <c:v>70656.513262832945</c:v>
                </c:pt>
                <c:pt idx="1409">
                  <c:v>70841.471786885682</c:v>
                </c:pt>
                <c:pt idx="1410">
                  <c:v>70895.359780046769</c:v>
                </c:pt>
                <c:pt idx="1411">
                  <c:v>71043.129810513768</c:v>
                </c:pt>
                <c:pt idx="1412">
                  <c:v>71270.824108844114</c:v>
                </c:pt>
                <c:pt idx="1413">
                  <c:v>71581.36445397565</c:v>
                </c:pt>
                <c:pt idx="1414">
                  <c:v>71792.107162073386</c:v>
                </c:pt>
                <c:pt idx="1415">
                  <c:v>73120.887209575245</c:v>
                </c:pt>
                <c:pt idx="1416">
                  <c:v>73839.783652253565</c:v>
                </c:pt>
                <c:pt idx="1417">
                  <c:v>73873.895292056026</c:v>
                </c:pt>
                <c:pt idx="1418">
                  <c:v>73983.809235366425</c:v>
                </c:pt>
                <c:pt idx="1419">
                  <c:v>74946.37337248167</c:v>
                </c:pt>
                <c:pt idx="1420">
                  <c:v>75211.993381165375</c:v>
                </c:pt>
                <c:pt idx="1421">
                  <c:v>75496.647680162059</c:v>
                </c:pt>
                <c:pt idx="1422">
                  <c:v>75737.912399939072</c:v>
                </c:pt>
                <c:pt idx="1423">
                  <c:v>76105.712844823749</c:v>
                </c:pt>
                <c:pt idx="1424">
                  <c:v>76159.402679323553</c:v>
                </c:pt>
                <c:pt idx="1425">
                  <c:v>76216.857621186675</c:v>
                </c:pt>
                <c:pt idx="1426">
                  <c:v>76304.845621060216</c:v>
                </c:pt>
                <c:pt idx="1427">
                  <c:v>76533.139907667894</c:v>
                </c:pt>
                <c:pt idx="1428">
                  <c:v>76771.164458294195</c:v>
                </c:pt>
                <c:pt idx="1429">
                  <c:v>77796.102800070279</c:v>
                </c:pt>
                <c:pt idx="1430">
                  <c:v>80968.050498684475</c:v>
                </c:pt>
                <c:pt idx="1431">
                  <c:v>81148.534840273904</c:v>
                </c:pt>
                <c:pt idx="1432">
                  <c:v>81489.880188730589</c:v>
                </c:pt>
                <c:pt idx="1433">
                  <c:v>81748.054466576752</c:v>
                </c:pt>
                <c:pt idx="1434">
                  <c:v>81891.425764896238</c:v>
                </c:pt>
                <c:pt idx="1435">
                  <c:v>81976.057059097919</c:v>
                </c:pt>
                <c:pt idx="1436">
                  <c:v>82233.600139087503</c:v>
                </c:pt>
                <c:pt idx="1437">
                  <c:v>82302.614878335342</c:v>
                </c:pt>
                <c:pt idx="1438">
                  <c:v>82339.278242420638</c:v>
                </c:pt>
                <c:pt idx="1439">
                  <c:v>82966.232787336805</c:v>
                </c:pt>
                <c:pt idx="1440">
                  <c:v>83156.709898249523</c:v>
                </c:pt>
                <c:pt idx="1441">
                  <c:v>83325.329142599512</c:v>
                </c:pt>
                <c:pt idx="1442">
                  <c:v>83687.868575558721</c:v>
                </c:pt>
                <c:pt idx="1443">
                  <c:v>84032.693755738568</c:v>
                </c:pt>
                <c:pt idx="1444">
                  <c:v>84469.699840407309</c:v>
                </c:pt>
                <c:pt idx="1445">
                  <c:v>84507.506037041385</c:v>
                </c:pt>
                <c:pt idx="1446">
                  <c:v>84524.942511358851</c:v>
                </c:pt>
                <c:pt idx="1447">
                  <c:v>85853.767960587298</c:v>
                </c:pt>
                <c:pt idx="1448">
                  <c:v>86865.645728340853</c:v>
                </c:pt>
                <c:pt idx="1449">
                  <c:v>87392.081927298146</c:v>
                </c:pt>
                <c:pt idx="1450">
                  <c:v>87889.628280407633</c:v>
                </c:pt>
                <c:pt idx="1451">
                  <c:v>87983.390503643852</c:v>
                </c:pt>
                <c:pt idx="1452">
                  <c:v>88075.439740956557</c:v>
                </c:pt>
                <c:pt idx="1453">
                  <c:v>88170.578013180944</c:v>
                </c:pt>
                <c:pt idx="1454">
                  <c:v>88356.917296811313</c:v>
                </c:pt>
                <c:pt idx="1455">
                  <c:v>89486.178898580765</c:v>
                </c:pt>
                <c:pt idx="1456">
                  <c:v>89664.480488512956</c:v>
                </c:pt>
                <c:pt idx="1457">
                  <c:v>90206.559277499953</c:v>
                </c:pt>
                <c:pt idx="1458">
                  <c:v>91018.140597973295</c:v>
                </c:pt>
                <c:pt idx="1459">
                  <c:v>91560.461448861519</c:v>
                </c:pt>
                <c:pt idx="1460">
                  <c:v>91564.779995826975</c:v>
                </c:pt>
                <c:pt idx="1461">
                  <c:v>91939.247556190734</c:v>
                </c:pt>
                <c:pt idx="1462">
                  <c:v>92736.275840030066</c:v>
                </c:pt>
                <c:pt idx="1463">
                  <c:v>93948.770298409378</c:v>
                </c:pt>
                <c:pt idx="1464">
                  <c:v>94666.608099835023</c:v>
                </c:pt>
                <c:pt idx="1465">
                  <c:v>95517.05199158832</c:v>
                </c:pt>
                <c:pt idx="1466">
                  <c:v>96824.085774588413</c:v>
                </c:pt>
                <c:pt idx="1467">
                  <c:v>97786.751164175032</c:v>
                </c:pt>
                <c:pt idx="1468">
                  <c:v>99045.841803317031</c:v>
                </c:pt>
                <c:pt idx="1469">
                  <c:v>99107.753352579981</c:v>
                </c:pt>
                <c:pt idx="1470">
                  <c:v>99228.677708260933</c:v>
                </c:pt>
                <c:pt idx="1471">
                  <c:v>100172.91357288092</c:v>
                </c:pt>
                <c:pt idx="1472">
                  <c:v>101496.1670415699</c:v>
                </c:pt>
                <c:pt idx="1473">
                  <c:v>101745.96058339643</c:v>
                </c:pt>
                <c:pt idx="1474">
                  <c:v>102250.13028384362</c:v>
                </c:pt>
                <c:pt idx="1475">
                  <c:v>104209.75530572717</c:v>
                </c:pt>
                <c:pt idx="1476">
                  <c:v>104473.18855078085</c:v>
                </c:pt>
                <c:pt idx="1477">
                  <c:v>105250.24241023009</c:v>
                </c:pt>
                <c:pt idx="1478">
                  <c:v>106855.45663299561</c:v>
                </c:pt>
                <c:pt idx="1479">
                  <c:v>107026.7687789319</c:v>
                </c:pt>
                <c:pt idx="1480">
                  <c:v>107336.56494221321</c:v>
                </c:pt>
                <c:pt idx="1481">
                  <c:v>108659.79128372679</c:v>
                </c:pt>
                <c:pt idx="1482">
                  <c:v>109288.17310154959</c:v>
                </c:pt>
                <c:pt idx="1483">
                  <c:v>110666.45495906471</c:v>
                </c:pt>
                <c:pt idx="1484">
                  <c:v>111040.85581896147</c:v>
                </c:pt>
                <c:pt idx="1485">
                  <c:v>111473.39350085652</c:v>
                </c:pt>
                <c:pt idx="1486">
                  <c:v>112019.87444409214</c:v>
                </c:pt>
                <c:pt idx="1487">
                  <c:v>113297.44608354519</c:v>
                </c:pt>
                <c:pt idx="1488">
                  <c:v>116087.59779563939</c:v>
                </c:pt>
                <c:pt idx="1489">
                  <c:v>116140.87534467137</c:v>
                </c:pt>
                <c:pt idx="1490">
                  <c:v>118423.82441015494</c:v>
                </c:pt>
                <c:pt idx="1491">
                  <c:v>119012.43233358664</c:v>
                </c:pt>
                <c:pt idx="1492">
                  <c:v>119046.72747655431</c:v>
                </c:pt>
                <c:pt idx="1493">
                  <c:v>119783.23462869467</c:v>
                </c:pt>
                <c:pt idx="1494">
                  <c:v>120151.16066756271</c:v>
                </c:pt>
                <c:pt idx="1495">
                  <c:v>120669.94062534803</c:v>
                </c:pt>
                <c:pt idx="1496">
                  <c:v>122627.81709976886</c:v>
                </c:pt>
                <c:pt idx="1497">
                  <c:v>124653.29993233854</c:v>
                </c:pt>
                <c:pt idx="1498">
                  <c:v>126039.18538745077</c:v>
                </c:pt>
                <c:pt idx="1499">
                  <c:v>127056.18129594326</c:v>
                </c:pt>
                <c:pt idx="1500">
                  <c:v>128492.03683991934</c:v>
                </c:pt>
                <c:pt idx="1501">
                  <c:v>128919.70367796134</c:v>
                </c:pt>
                <c:pt idx="1502">
                  <c:v>129846.22789147952</c:v>
                </c:pt>
                <c:pt idx="1503">
                  <c:v>130292.05566851878</c:v>
                </c:pt>
                <c:pt idx="1504">
                  <c:v>131134.10399287869</c:v>
                </c:pt>
                <c:pt idx="1505">
                  <c:v>131254.46734023761</c:v>
                </c:pt>
                <c:pt idx="1506">
                  <c:v>133591.16094457047</c:v>
                </c:pt>
                <c:pt idx="1507">
                  <c:v>136395.7739260158</c:v>
                </c:pt>
                <c:pt idx="1508">
                  <c:v>138435.30914780046</c:v>
                </c:pt>
                <c:pt idx="1509">
                  <c:v>140173.41534125988</c:v>
                </c:pt>
                <c:pt idx="1510">
                  <c:v>144351.09851143975</c:v>
                </c:pt>
                <c:pt idx="1511">
                  <c:v>145373.0475034783</c:v>
                </c:pt>
                <c:pt idx="1512">
                  <c:v>146549.93273120231</c:v>
                </c:pt>
                <c:pt idx="1513">
                  <c:v>147087.51596953819</c:v>
                </c:pt>
                <c:pt idx="1514">
                  <c:v>148464.4555927171</c:v>
                </c:pt>
                <c:pt idx="1515">
                  <c:v>148959.15907933775</c:v>
                </c:pt>
                <c:pt idx="1516">
                  <c:v>150546.52328816173</c:v>
                </c:pt>
                <c:pt idx="1517">
                  <c:v>151180.62925984734</c:v>
                </c:pt>
                <c:pt idx="1518">
                  <c:v>152532.53288232649</c:v>
                </c:pt>
                <c:pt idx="1519">
                  <c:v>159760.92819946809</c:v>
                </c:pt>
                <c:pt idx="1520">
                  <c:v>163753.05223144894</c:v>
                </c:pt>
                <c:pt idx="1521">
                  <c:v>175593.59719190584</c:v>
                </c:pt>
                <c:pt idx="1522">
                  <c:v>175977.50794697218</c:v>
                </c:pt>
                <c:pt idx="1523">
                  <c:v>195340.69478707382</c:v>
                </c:pt>
                <c:pt idx="1524">
                  <c:v>197997.09677382951</c:v>
                </c:pt>
                <c:pt idx="1525">
                  <c:v>205342.21852682997</c:v>
                </c:pt>
                <c:pt idx="1526">
                  <c:v>206376.74205569873</c:v>
                </c:pt>
                <c:pt idx="1527">
                  <c:v>209654.73112705688</c:v>
                </c:pt>
                <c:pt idx="1528">
                  <c:v>223700.75058059304</c:v>
                </c:pt>
                <c:pt idx="1529">
                  <c:v>239637.65465705728</c:v>
                </c:pt>
                <c:pt idx="1530">
                  <c:v>251737.30366870956</c:v>
                </c:pt>
                <c:pt idx="1531">
                  <c:v>252705.77375333899</c:v>
                </c:pt>
                <c:pt idx="1532">
                  <c:v>262322.27105064923</c:v>
                </c:pt>
                <c:pt idx="1533">
                  <c:v>266881.55644780607</c:v>
                </c:pt>
                <c:pt idx="1534">
                  <c:v>272119.00205763022</c:v>
                </c:pt>
                <c:pt idx="1535">
                  <c:v>278010.21793336672</c:v>
                </c:pt>
                <c:pt idx="1536">
                  <c:v>289395.56399491761</c:v>
                </c:pt>
                <c:pt idx="1537">
                  <c:v>292178.04868030944</c:v>
                </c:pt>
                <c:pt idx="1538">
                  <c:v>295370.17558159877</c:v>
                </c:pt>
                <c:pt idx="1539">
                  <c:v>316507.57309009781</c:v>
                </c:pt>
                <c:pt idx="1540">
                  <c:v>332095.52935911907</c:v>
                </c:pt>
                <c:pt idx="1541">
                  <c:v>363957.83929161011</c:v>
                </c:pt>
                <c:pt idx="1542">
                  <c:v>404695.26589926978</c:v>
                </c:pt>
                <c:pt idx="1543">
                  <c:v>409315.15310338774</c:v>
                </c:pt>
                <c:pt idx="1544">
                  <c:v>416252.45543332532</c:v>
                </c:pt>
                <c:pt idx="1545">
                  <c:v>426853.17929810961</c:v>
                </c:pt>
                <c:pt idx="1546">
                  <c:v>441623.965601401</c:v>
                </c:pt>
                <c:pt idx="1547">
                  <c:v>507573.92751012073</c:v>
                </c:pt>
                <c:pt idx="1548">
                  <c:v>579462.544211242</c:v>
                </c:pt>
                <c:pt idx="1549">
                  <c:v>586954.38641298865</c:v>
                </c:pt>
                <c:pt idx="1550">
                  <c:v>590217.14659652638</c:v>
                </c:pt>
                <c:pt idx="1551">
                  <c:v>594574.79024723743</c:v>
                </c:pt>
                <c:pt idx="1552">
                  <c:v>984574.05332217552</c:v>
                </c:pt>
                <c:pt idx="1553">
                  <c:v>1072125.4602955787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733-4DFF-823D-355602EF2583}"/>
            </c:ext>
          </c:extLst>
        </c:ser>
        <c:ser>
          <c:idx val="1"/>
          <c:order val="1"/>
          <c:tx>
            <c:v> Umverteilung von allem über Median D</c:v>
          </c:tx>
          <c:spPr>
            <a:ln w="47625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Umverteil!$C$3:$C$1556</c:f>
              <c:numCache>
                <c:formatCode>General</c:formatCode>
                <c:ptCount val="1554"/>
                <c:pt idx="0">
                  <c:v>9.3629479570664657E-4</c:v>
                </c:pt>
                <c:pt idx="1">
                  <c:v>1.122309276241272E-3</c:v>
                </c:pt>
                <c:pt idx="2">
                  <c:v>2.0586040719479184E-3</c:v>
                </c:pt>
                <c:pt idx="3">
                  <c:v>2.9948988676545647E-3</c:v>
                </c:pt>
                <c:pt idx="4">
                  <c:v>3.9311936633612109E-3</c:v>
                </c:pt>
                <c:pt idx="5">
                  <c:v>4.117208143895836E-3</c:v>
                </c:pt>
                <c:pt idx="6">
                  <c:v>5.0535029396024823E-3</c:v>
                </c:pt>
                <c:pt idx="7">
                  <c:v>5.3285324707706113E-3</c:v>
                </c:pt>
                <c:pt idx="8">
                  <c:v>5.4349737718482746E-3</c:v>
                </c:pt>
                <c:pt idx="9">
                  <c:v>5.599986675183008E-3</c:v>
                </c:pt>
                <c:pt idx="10">
                  <c:v>5.7692486485632797E-3</c:v>
                </c:pt>
                <c:pt idx="11">
                  <c:v>6.705543444269926E-3</c:v>
                </c:pt>
                <c:pt idx="12">
                  <c:v>6.8119847453475893E-3</c:v>
                </c:pt>
                <c:pt idx="13">
                  <c:v>7.0870142765157183E-3</c:v>
                </c:pt>
                <c:pt idx="14">
                  <c:v>7.2520271798504517E-3</c:v>
                </c:pt>
                <c:pt idx="15">
                  <c:v>7.6240561409197027E-3</c:v>
                </c:pt>
                <c:pt idx="16">
                  <c:v>8.5603509366263507E-3</c:v>
                </c:pt>
                <c:pt idx="17">
                  <c:v>9.2944012251603477E-3</c:v>
                </c:pt>
                <c:pt idx="18">
                  <c:v>9.6151646710883089E-3</c:v>
                </c:pt>
                <c:pt idx="19">
                  <c:v>1.0290583426873666E-2</c:v>
                </c:pt>
                <c:pt idx="20">
                  <c:v>1.1226878222580311E-2</c:v>
                </c:pt>
                <c:pt idx="21">
                  <c:v>1.1960928511114308E-2</c:v>
                </c:pt>
                <c:pt idx="22">
                  <c:v>1.2510987573450566E-2</c:v>
                </c:pt>
                <c:pt idx="23">
                  <c:v>1.2841013380120033E-2</c:v>
                </c:pt>
                <c:pt idx="24">
                  <c:v>1.3199386211545054E-2</c:v>
                </c:pt>
                <c:pt idx="25">
                  <c:v>1.41356810072517E-2</c:v>
                </c:pt>
                <c:pt idx="26">
                  <c:v>1.4456444453179661E-2</c:v>
                </c:pt>
                <c:pt idx="27">
                  <c:v>1.5131863208965018E-2</c:v>
                </c:pt>
                <c:pt idx="28">
                  <c:v>1.5689906650568894E-2</c:v>
                </c:pt>
                <c:pt idx="29">
                  <c:v>1.6626201446275541E-2</c:v>
                </c:pt>
                <c:pt idx="30">
                  <c:v>1.7049356379726221E-2</c:v>
                </c:pt>
                <c:pt idx="31">
                  <c:v>1.7407729211151243E-2</c:v>
                </c:pt>
                <c:pt idx="32">
                  <c:v>1.746556472236999E-2</c:v>
                </c:pt>
                <c:pt idx="33">
                  <c:v>1.7692875673599583E-2</c:v>
                </c:pt>
                <c:pt idx="34">
                  <c:v>1.7795580170296449E-2</c:v>
                </c:pt>
                <c:pt idx="35">
                  <c:v>1.8731874966003096E-2</c:v>
                </c:pt>
                <c:pt idx="36">
                  <c:v>1.8879693898273636E-2</c:v>
                </c:pt>
                <c:pt idx="37">
                  <c:v>1.9613744186807634E-2</c:v>
                </c:pt>
                <c:pt idx="38">
                  <c:v>1.9826626788962961E-2</c:v>
                </c:pt>
                <c:pt idx="39">
                  <c:v>2.0762921584669608E-2</c:v>
                </c:pt>
                <c:pt idx="40">
                  <c:v>2.0923281062342102E-2</c:v>
                </c:pt>
                <c:pt idx="41">
                  <c:v>2.1859575858048749E-2</c:v>
                </c:pt>
                <c:pt idx="42">
                  <c:v>2.2086886809278342E-2</c:v>
                </c:pt>
                <c:pt idx="43">
                  <c:v>2.2144722320497089E-2</c:v>
                </c:pt>
                <c:pt idx="44">
                  <c:v>2.2247426817193956E-2</c:v>
                </c:pt>
                <c:pt idx="45">
                  <c:v>2.2742465527198157E-2</c:v>
                </c:pt>
                <c:pt idx="46">
                  <c:v>2.3567554120702543E-2</c:v>
                </c:pt>
                <c:pt idx="47">
                  <c:v>2.450384891640919E-2</c:v>
                </c:pt>
                <c:pt idx="48">
                  <c:v>2.5854686427979903E-2</c:v>
                </c:pt>
                <c:pt idx="49">
                  <c:v>2.6002505360250443E-2</c:v>
                </c:pt>
                <c:pt idx="50">
                  <c:v>2.6938800155957086E-2</c:v>
                </c:pt>
                <c:pt idx="51">
                  <c:v>2.7875094951663733E-2</c:v>
                </c:pt>
                <c:pt idx="52">
                  <c:v>2.7931052095725727E-2</c:v>
                </c:pt>
                <c:pt idx="53">
                  <c:v>2.8489095537329603E-2</c:v>
                </c:pt>
                <c:pt idx="54">
                  <c:v>2.8649455015002098E-2</c:v>
                </c:pt>
                <c:pt idx="55">
                  <c:v>2.8844508243018485E-2</c:v>
                </c:pt>
                <c:pt idx="56">
                  <c:v>2.9561253905868529E-2</c:v>
                </c:pt>
                <c:pt idx="57">
                  <c:v>3.0295304194402527E-2</c:v>
                </c:pt>
                <c:pt idx="58">
                  <c:v>3.1231598990109175E-2</c:v>
                </c:pt>
                <c:pt idx="59">
                  <c:v>3.18731258819651E-2</c:v>
                </c:pt>
                <c:pt idx="60">
                  <c:v>3.2809420677671744E-2</c:v>
                </c:pt>
                <c:pt idx="61">
                  <c:v>3.2996282440930655E-2</c:v>
                </c:pt>
                <c:pt idx="62">
                  <c:v>3.3932577236637305E-2</c:v>
                </c:pt>
                <c:pt idx="63">
                  <c:v>3.4666627525171301E-2</c:v>
                </c:pt>
                <c:pt idx="64">
                  <c:v>3.4861680753187685E-2</c:v>
                </c:pt>
                <c:pt idx="65">
                  <c:v>3.6212518264758395E-2</c:v>
                </c:pt>
                <c:pt idx="66">
                  <c:v>3.7148813060465045E-2</c:v>
                </c:pt>
                <c:pt idx="67">
                  <c:v>3.7228838210235406E-2</c:v>
                </c:pt>
                <c:pt idx="68">
                  <c:v>3.7651993143686086E-2</c:v>
                </c:pt>
                <c:pt idx="69">
                  <c:v>3.8106615046145272E-2</c:v>
                </c:pt>
                <c:pt idx="70">
                  <c:v>3.8312024039539004E-2</c:v>
                </c:pt>
                <c:pt idx="71">
                  <c:v>3.8631347942771996E-2</c:v>
                </c:pt>
                <c:pt idx="72">
                  <c:v>3.8818209706030907E-2</c:v>
                </c:pt>
                <c:pt idx="73">
                  <c:v>3.9552259994564902E-2</c:v>
                </c:pt>
                <c:pt idx="74">
                  <c:v>4.00472987045691E-2</c:v>
                </c:pt>
                <c:pt idx="75">
                  <c:v>4.0983593500275743E-2</c:v>
                </c:pt>
                <c:pt idx="76">
                  <c:v>4.1808682093780129E-2</c:v>
                </c:pt>
                <c:pt idx="77">
                  <c:v>4.1884675523575825E-2</c:v>
                </c:pt>
                <c:pt idx="78">
                  <c:v>4.3141811118505846E-2</c:v>
                </c:pt>
                <c:pt idx="79">
                  <c:v>4.3319406257862965E-2</c:v>
                </c:pt>
                <c:pt idx="80">
                  <c:v>4.3692680115639856E-2</c:v>
                </c:pt>
                <c:pt idx="81">
                  <c:v>4.3804141075593286E-2</c:v>
                </c:pt>
                <c:pt idx="82">
                  <c:v>4.4740435871299937E-2</c:v>
                </c:pt>
                <c:pt idx="83">
                  <c:v>4.5815554365575002E-2</c:v>
                </c:pt>
                <c:pt idx="84">
                  <c:v>4.6911933506391154E-2</c:v>
                </c:pt>
                <c:pt idx="85">
                  <c:v>4.8262771017961864E-2</c:v>
                </c:pt>
                <c:pt idx="86">
                  <c:v>4.8820814459565744E-2</c:v>
                </c:pt>
                <c:pt idx="87">
                  <c:v>4.9116452324106823E-2</c:v>
                </c:pt>
                <c:pt idx="88">
                  <c:v>4.9850502612640818E-2</c:v>
                </c:pt>
                <c:pt idx="89">
                  <c:v>5.0786797408347469E-2</c:v>
                </c:pt>
                <c:pt idx="90">
                  <c:v>5.1107516363692457E-2</c:v>
                </c:pt>
                <c:pt idx="91">
                  <c:v>5.2069806701476339E-2</c:v>
                </c:pt>
                <c:pt idx="92">
                  <c:v>5.3006101497182982E-2</c:v>
                </c:pt>
                <c:pt idx="93">
                  <c:v>5.3121772519620476E-2</c:v>
                </c:pt>
                <c:pt idx="94">
                  <c:v>5.3495046377397368E-2</c:v>
                </c:pt>
                <c:pt idx="95">
                  <c:v>5.3885152833430143E-2</c:v>
                </c:pt>
                <c:pt idx="96">
                  <c:v>5.4062747972787262E-2</c:v>
                </c:pt>
                <c:pt idx="97">
                  <c:v>5.5159127113603414E-2</c:v>
                </c:pt>
                <c:pt idx="98">
                  <c:v>5.6416262708533435E-2</c:v>
                </c:pt>
                <c:pt idx="99">
                  <c:v>5.6492256138329131E-2</c:v>
                </c:pt>
                <c:pt idx="100">
                  <c:v>5.7428550934035781E-2</c:v>
                </c:pt>
                <c:pt idx="101">
                  <c:v>5.7540011893989211E-2</c:v>
                </c:pt>
                <c:pt idx="102">
                  <c:v>5.8274062182523206E-2</c:v>
                </c:pt>
                <c:pt idx="103">
                  <c:v>5.9624899694093916E-2</c:v>
                </c:pt>
                <c:pt idx="104">
                  <c:v>6.0561194489800567E-2</c:v>
                </c:pt>
                <c:pt idx="105">
                  <c:v>6.1243127343489343E-2</c:v>
                </c:pt>
                <c:pt idx="106">
                  <c:v>6.1551240833579934E-2</c:v>
                </c:pt>
                <c:pt idx="107">
                  <c:v>6.2046279543584132E-2</c:v>
                </c:pt>
                <c:pt idx="108">
                  <c:v>6.2871368137088518E-2</c:v>
                </c:pt>
                <c:pt idx="109">
                  <c:v>6.3807662932795162E-2</c:v>
                </c:pt>
                <c:pt idx="110">
                  <c:v>6.3855904598497243E-2</c:v>
                </c:pt>
                <c:pt idx="111">
                  <c:v>6.4589954887031245E-2</c:v>
                </c:pt>
                <c:pt idx="112">
                  <c:v>6.490927879026423E-2</c:v>
                </c:pt>
                <c:pt idx="113">
                  <c:v>6.5984397284539295E-2</c:v>
                </c:pt>
                <c:pt idx="114">
                  <c:v>6.6542440726143168E-2</c:v>
                </c:pt>
                <c:pt idx="115">
                  <c:v>6.7638819866959313E-2</c:v>
                </c:pt>
                <c:pt idx="116">
                  <c:v>6.8575114662665956E-2</c:v>
                </c:pt>
                <c:pt idx="117">
                  <c:v>6.8948838189183778E-2</c:v>
                </c:pt>
                <c:pt idx="118">
                  <c:v>7.0299675700754488E-2</c:v>
                </c:pt>
                <c:pt idx="119">
                  <c:v>7.043956856090948E-2</c:v>
                </c:pt>
                <c:pt idx="120">
                  <c:v>7.1173618849443482E-2</c:v>
                </c:pt>
                <c:pt idx="121">
                  <c:v>7.1596773782894155E-2</c:v>
                </c:pt>
                <c:pt idx="122">
                  <c:v>7.2224986944695022E-2</c:v>
                </c:pt>
                <c:pt idx="123">
                  <c:v>7.3161281740401665E-2</c:v>
                </c:pt>
                <c:pt idx="124">
                  <c:v>7.3642360173419144E-2</c:v>
                </c:pt>
                <c:pt idx="125">
                  <c:v>7.422751985746831E-2</c:v>
                </c:pt>
                <c:pt idx="126">
                  <c:v>7.4670976654279936E-2</c:v>
                </c:pt>
                <c:pt idx="127">
                  <c:v>7.6434026692111579E-2</c:v>
                </c:pt>
                <c:pt idx="128">
                  <c:v>7.6530439612265591E-2</c:v>
                </c:pt>
                <c:pt idx="129">
                  <c:v>7.6578681277967672E-2</c:v>
                </c:pt>
                <c:pt idx="130">
                  <c:v>7.7312731566501675E-2</c:v>
                </c:pt>
                <c:pt idx="131">
                  <c:v>7.9075781604333317E-2</c:v>
                </c:pt>
                <c:pt idx="132">
                  <c:v>8.0332917199263346E-2</c:v>
                </c:pt>
                <c:pt idx="133">
                  <c:v>8.0688107477977583E-2</c:v>
                </c:pt>
                <c:pt idx="134">
                  <c:v>8.1650397815761472E-2</c:v>
                </c:pt>
                <c:pt idx="135">
                  <c:v>8.2586692611468115E-2</c:v>
                </c:pt>
                <c:pt idx="136">
                  <c:v>8.2925820463237085E-2</c:v>
                </c:pt>
                <c:pt idx="137">
                  <c:v>8.4688870501068728E-2</c:v>
                </c:pt>
                <c:pt idx="138">
                  <c:v>8.4749896680111889E-2</c:v>
                </c:pt>
                <c:pt idx="139">
                  <c:v>8.4949959554537782E-2</c:v>
                </c:pt>
                <c:pt idx="140">
                  <c:v>8.5192240902247779E-2</c:v>
                </c:pt>
                <c:pt idx="141">
                  <c:v>8.6288620043063924E-2</c:v>
                </c:pt>
                <c:pt idx="142">
                  <c:v>8.8051670080895567E-2</c:v>
                </c:pt>
                <c:pt idx="143">
                  <c:v>8.8679883242696433E-2</c:v>
                </c:pt>
                <c:pt idx="144">
                  <c:v>8.9174921952700631E-2</c:v>
                </c:pt>
                <c:pt idx="145">
                  <c:v>8.9348428486356879E-2</c:v>
                </c:pt>
                <c:pt idx="146">
                  <c:v>9.1111478524188522E-2</c:v>
                </c:pt>
                <c:pt idx="147">
                  <c:v>9.1793411377877304E-2</c:v>
                </c:pt>
                <c:pt idx="148">
                  <c:v>9.2101524867967896E-2</c:v>
                </c:pt>
                <c:pt idx="149">
                  <c:v>9.3452362379538606E-2</c:v>
                </c:pt>
                <c:pt idx="150">
                  <c:v>9.4277450973042992E-2</c:v>
                </c:pt>
                <c:pt idx="151">
                  <c:v>9.5011501261576994E-2</c:v>
                </c:pt>
                <c:pt idx="152">
                  <c:v>9.6774551299408637E-2</c:v>
                </c:pt>
                <c:pt idx="153">
                  <c:v>9.7710846095115239E-2</c:v>
                </c:pt>
                <c:pt idx="154">
                  <c:v>9.8785964589390304E-2</c:v>
                </c:pt>
                <c:pt idx="155">
                  <c:v>9.8998379928691371E-2</c:v>
                </c:pt>
                <c:pt idx="156">
                  <c:v>9.9086066976776341E-2</c:v>
                </c:pt>
                <c:pt idx="157">
                  <c:v>9.931693248810182E-2</c:v>
                </c:pt>
                <c:pt idx="158">
                  <c:v>0.10107998252593346</c:v>
                </c:pt>
                <c:pt idx="159">
                  <c:v>0.10217636166674961</c:v>
                </c:pt>
                <c:pt idx="160">
                  <c:v>0.102328348526341</c:v>
                </c:pt>
                <c:pt idx="161">
                  <c:v>0.10326464332204764</c:v>
                </c:pt>
                <c:pt idx="162">
                  <c:v>0.10502769335987928</c:v>
                </c:pt>
                <c:pt idx="163">
                  <c:v>0.10679074339771093</c:v>
                </c:pt>
                <c:pt idx="164">
                  <c:v>0.1071298712494799</c:v>
                </c:pt>
                <c:pt idx="165">
                  <c:v>0.10848070876105061</c:v>
                </c:pt>
                <c:pt idx="166">
                  <c:v>0.1085295275717257</c:v>
                </c:pt>
                <c:pt idx="167">
                  <c:v>0.10877180891943569</c:v>
                </c:pt>
                <c:pt idx="168">
                  <c:v>0.10970810371514234</c:v>
                </c:pt>
                <c:pt idx="169">
                  <c:v>0.1099310256350492</c:v>
                </c:pt>
                <c:pt idx="170">
                  <c:v>0.11051618531909836</c:v>
                </c:pt>
                <c:pt idx="171">
                  <c:v>0.11227923535693</c:v>
                </c:pt>
                <c:pt idx="172">
                  <c:v>0.11337561449774615</c:v>
                </c:pt>
                <c:pt idx="173">
                  <c:v>0.11467559849183856</c:v>
                </c:pt>
                <c:pt idx="174">
                  <c:v>0.11523618378161529</c:v>
                </c:pt>
                <c:pt idx="175">
                  <c:v>0.11560821274268454</c:v>
                </c:pt>
                <c:pt idx="176">
                  <c:v>0.11631031288106647</c:v>
                </c:pt>
                <c:pt idx="177">
                  <c:v>0.11724660767677311</c:v>
                </c:pt>
                <c:pt idx="178">
                  <c:v>0.11772768610979059</c:v>
                </c:pt>
                <c:pt idx="179">
                  <c:v>0.11794010144909166</c:v>
                </c:pt>
                <c:pt idx="180">
                  <c:v>0.11919723704402169</c:v>
                </c:pt>
                <c:pt idx="181">
                  <c:v>0.12096028708185333</c:v>
                </c:pt>
                <c:pt idx="182">
                  <c:v>0.12169433737038733</c:v>
                </c:pt>
                <c:pt idx="183">
                  <c:v>0.12192520288171281</c:v>
                </c:pt>
                <c:pt idx="184">
                  <c:v>0.12245798829978416</c:v>
                </c:pt>
                <c:pt idx="185">
                  <c:v>0.12262545805094616</c:v>
                </c:pt>
                <c:pt idx="186">
                  <c:v>0.12294478195417914</c:v>
                </c:pt>
                <c:pt idx="187">
                  <c:v>0.12338823875099077</c:v>
                </c:pt>
                <c:pt idx="188">
                  <c:v>0.12432453354669741</c:v>
                </c:pt>
                <c:pt idx="189">
                  <c:v>0.12542091268751357</c:v>
                </c:pt>
                <c:pt idx="190">
                  <c:v>0.12718396272534521</c:v>
                </c:pt>
                <c:pt idx="191">
                  <c:v>0.1279180130138792</c:v>
                </c:pt>
                <c:pt idx="192">
                  <c:v>0.12921799700797162</c:v>
                </c:pt>
                <c:pt idx="193">
                  <c:v>0.13018028734575551</c:v>
                </c:pt>
                <c:pt idx="194">
                  <c:v>0.13111658214146216</c:v>
                </c:pt>
                <c:pt idx="195">
                  <c:v>0.13179851499515094</c:v>
                </c:pt>
                <c:pt idx="196">
                  <c:v>0.13254506271070471</c:v>
                </c:pt>
                <c:pt idx="197">
                  <c:v>0.13285317620079531</c:v>
                </c:pt>
                <c:pt idx="198">
                  <c:v>0.13296456300424214</c:v>
                </c:pt>
                <c:pt idx="199">
                  <c:v>0.13472761304207378</c:v>
                </c:pt>
                <c:pt idx="200">
                  <c:v>0.13580273153634886</c:v>
                </c:pt>
                <c:pt idx="201">
                  <c:v>0.13653678182488285</c:v>
                </c:pt>
                <c:pt idx="202">
                  <c:v>0.13779320814848459</c:v>
                </c:pt>
                <c:pt idx="203">
                  <c:v>0.1390503437434146</c:v>
                </c:pt>
                <c:pt idx="204">
                  <c:v>0.13998663853912124</c:v>
                </c:pt>
                <c:pt idx="205">
                  <c:v>0.14108301767993739</c:v>
                </c:pt>
                <c:pt idx="206">
                  <c:v>0.14178511781831932</c:v>
                </c:pt>
                <c:pt idx="207">
                  <c:v>0.14354816785615096</c:v>
                </c:pt>
                <c:pt idx="208">
                  <c:v>0.14438669587485792</c:v>
                </c:pt>
                <c:pt idx="209">
                  <c:v>0.14471672168152738</c:v>
                </c:pt>
                <c:pt idx="210">
                  <c:v>0.14481320501293155</c:v>
                </c:pt>
                <c:pt idx="211">
                  <c:v>0.14495309787308652</c:v>
                </c:pt>
                <c:pt idx="212">
                  <c:v>0.14588939266879317</c:v>
                </c:pt>
                <c:pt idx="213">
                  <c:v>0.14606289920244941</c:v>
                </c:pt>
                <c:pt idx="214">
                  <c:v>0.1467969494909834</c:v>
                </c:pt>
                <c:pt idx="215">
                  <c:v>0.14738210917503256</c:v>
                </c:pt>
                <c:pt idx="216">
                  <c:v>0.14755137114841282</c:v>
                </c:pt>
                <c:pt idx="217">
                  <c:v>0.14771884089957482</c:v>
                </c:pt>
                <c:pt idx="218">
                  <c:v>0.14793366846763797</c:v>
                </c:pt>
                <c:pt idx="219">
                  <c:v>0.1479626979668783</c:v>
                </c:pt>
                <c:pt idx="220">
                  <c:v>0.14851275702921457</c:v>
                </c:pt>
                <c:pt idx="221">
                  <c:v>0.14986359454078529</c:v>
                </c:pt>
                <c:pt idx="222">
                  <c:v>0.15162664457861694</c:v>
                </c:pt>
                <c:pt idx="223">
                  <c:v>0.1517745187200564</c:v>
                </c:pt>
                <c:pt idx="224">
                  <c:v>0.15287089786087255</c:v>
                </c:pt>
                <c:pt idx="225">
                  <c:v>0.15380719265657919</c:v>
                </c:pt>
                <c:pt idx="226">
                  <c:v>0.15510717665067161</c:v>
                </c:pt>
                <c:pt idx="227">
                  <c:v>0.1561649367156637</c:v>
                </c:pt>
                <c:pt idx="228">
                  <c:v>0.15792798675349534</c:v>
                </c:pt>
                <c:pt idx="229">
                  <c:v>0.15799657661584748</c:v>
                </c:pt>
                <c:pt idx="230">
                  <c:v>0.1592537122107775</c:v>
                </c:pt>
                <c:pt idx="231">
                  <c:v>0.15936509901422433</c:v>
                </c:pt>
                <c:pt idx="232">
                  <c:v>0.16020362703293128</c:v>
                </c:pt>
                <c:pt idx="233">
                  <c:v>0.16208408169661734</c:v>
                </c:pt>
                <c:pt idx="234">
                  <c:v>0.16232511399700239</c:v>
                </c:pt>
                <c:pt idx="235">
                  <c:v>0.16252517687142828</c:v>
                </c:pt>
                <c:pt idx="236">
                  <c:v>0.16275315716081537</c:v>
                </c:pt>
                <c:pt idx="237">
                  <c:v>0.16323423559383285</c:v>
                </c:pt>
                <c:pt idx="238">
                  <c:v>0.16433061473464899</c:v>
                </c:pt>
                <c:pt idx="239">
                  <c:v>0.16475544541325113</c:v>
                </c:pt>
                <c:pt idx="240">
                  <c:v>0.16663590007693718</c:v>
                </c:pt>
                <c:pt idx="241">
                  <c:v>0.16839895011476883</c:v>
                </c:pt>
                <c:pt idx="242">
                  <c:v>0.16895953540454556</c:v>
                </c:pt>
                <c:pt idx="243">
                  <c:v>0.1707225854423772</c:v>
                </c:pt>
                <c:pt idx="244">
                  <c:v>0.17260304010606325</c:v>
                </c:pt>
                <c:pt idx="245">
                  <c:v>0.17366080017105534</c:v>
                </c:pt>
                <c:pt idx="246">
                  <c:v>0.17419358558912668</c:v>
                </c:pt>
                <c:pt idx="247">
                  <c:v>0.17595663562695832</c:v>
                </c:pt>
                <c:pt idx="248">
                  <c:v>0.17599675480138796</c:v>
                </c:pt>
                <c:pt idx="249">
                  <c:v>0.17613916032803334</c:v>
                </c:pt>
                <c:pt idx="250">
                  <c:v>0.17723553946884948</c:v>
                </c:pt>
                <c:pt idx="251">
                  <c:v>0.17796958975738347</c:v>
                </c:pt>
                <c:pt idx="252">
                  <c:v>0.17865152261107226</c:v>
                </c:pt>
                <c:pt idx="253">
                  <c:v>0.18053197727475831</c:v>
                </c:pt>
                <c:pt idx="254">
                  <c:v>0.18084009076484892</c:v>
                </c:pt>
                <c:pt idx="255">
                  <c:v>0.18167861878355587</c:v>
                </c:pt>
                <c:pt idx="256">
                  <c:v>0.18264090912133976</c:v>
                </c:pt>
                <c:pt idx="257">
                  <c:v>0.18297529200120005</c:v>
                </c:pt>
                <c:pt idx="258">
                  <c:v>0.1831901195692632</c:v>
                </c:pt>
                <c:pt idx="259">
                  <c:v>0.18495316960709485</c:v>
                </c:pt>
                <c:pt idx="260">
                  <c:v>0.18621030520202486</c:v>
                </c:pt>
                <c:pt idx="261">
                  <c:v>0.18714659999773151</c:v>
                </c:pt>
                <c:pt idx="262">
                  <c:v>0.18760833102038246</c:v>
                </c:pt>
                <c:pt idx="263">
                  <c:v>0.18805178781719409</c:v>
                </c:pt>
                <c:pt idx="264">
                  <c:v>0.18981483785502573</c:v>
                </c:pt>
                <c:pt idx="265">
                  <c:v>0.19107126417862746</c:v>
                </c:pt>
                <c:pt idx="266">
                  <c:v>0.19295171884231352</c:v>
                </c:pt>
                <c:pt idx="267">
                  <c:v>0.19365381898069545</c:v>
                </c:pt>
                <c:pt idx="268">
                  <c:v>0.19495380297478787</c:v>
                </c:pt>
                <c:pt idx="269">
                  <c:v>0.19671685301261951</c:v>
                </c:pt>
                <c:pt idx="270">
                  <c:v>0.19702759202831469</c:v>
                </c:pt>
                <c:pt idx="271">
                  <c:v>0.19761275171236384</c:v>
                </c:pt>
                <c:pt idx="272">
                  <c:v>0.19867051177735592</c:v>
                </c:pt>
                <c:pt idx="273">
                  <c:v>0.20055096644104198</c:v>
                </c:pt>
                <c:pt idx="274">
                  <c:v>0.20231401647887362</c:v>
                </c:pt>
                <c:pt idx="275">
                  <c:v>0.20239021092636078</c:v>
                </c:pt>
                <c:pt idx="276">
                  <c:v>0.2025762254068954</c:v>
                </c:pt>
                <c:pt idx="277">
                  <c:v>0.20329297106974545</c:v>
                </c:pt>
                <c:pt idx="278">
                  <c:v>0.20341501809643317</c:v>
                </c:pt>
                <c:pt idx="279">
                  <c:v>0.20517806813426481</c:v>
                </c:pt>
                <c:pt idx="280">
                  <c:v>0.20627444727508096</c:v>
                </c:pt>
                <c:pt idx="281">
                  <c:v>0.20815490193876701</c:v>
                </c:pt>
                <c:pt idx="282">
                  <c:v>0.20991795197659865</c:v>
                </c:pt>
                <c:pt idx="283">
                  <c:v>0.21059620768013659</c:v>
                </c:pt>
                <c:pt idx="284">
                  <c:v>0.21108077037555659</c:v>
                </c:pt>
                <c:pt idx="285">
                  <c:v>0.21140009427878959</c:v>
                </c:pt>
                <c:pt idx="286">
                  <c:v>0.21270007827288201</c:v>
                </c:pt>
                <c:pt idx="287">
                  <c:v>0.21446312831071365</c:v>
                </c:pt>
                <c:pt idx="288">
                  <c:v>0.21634358297439971</c:v>
                </c:pt>
                <c:pt idx="289">
                  <c:v>0.21649614842200762</c:v>
                </c:pt>
                <c:pt idx="290">
                  <c:v>0.21743244321771427</c:v>
                </c:pt>
                <c:pt idx="291">
                  <c:v>0.21757484874435964</c:v>
                </c:pt>
                <c:pt idx="292">
                  <c:v>0.21832139645991341</c:v>
                </c:pt>
                <c:pt idx="293">
                  <c:v>0.21957853205484343</c:v>
                </c:pt>
                <c:pt idx="294">
                  <c:v>0.22134158209267507</c:v>
                </c:pt>
                <c:pt idx="295">
                  <c:v>0.22218011011138203</c:v>
                </c:pt>
                <c:pt idx="296">
                  <c:v>0.2224908491270772</c:v>
                </c:pt>
                <c:pt idx="297">
                  <c:v>0.22437130379076325</c:v>
                </c:pt>
                <c:pt idx="298">
                  <c:v>0.2261343538285949</c:v>
                </c:pt>
                <c:pt idx="299">
                  <c:v>0.22699023651969066</c:v>
                </c:pt>
                <c:pt idx="300">
                  <c:v>0.22804799658468275</c:v>
                </c:pt>
                <c:pt idx="301">
                  <c:v>0.22872341534046811</c:v>
                </c:pt>
                <c:pt idx="302">
                  <c:v>0.22965971013617476</c:v>
                </c:pt>
                <c:pt idx="303">
                  <c:v>0.23020464082458056</c:v>
                </c:pt>
                <c:pt idx="304">
                  <c:v>0.2319676908624122</c:v>
                </c:pt>
                <c:pt idx="305">
                  <c:v>0.23204188758904382</c:v>
                </c:pt>
                <c:pt idx="306">
                  <c:v>0.23207955124549973</c:v>
                </c:pt>
                <c:pt idx="307">
                  <c:v>0.23229876886571213</c:v>
                </c:pt>
                <c:pt idx="308">
                  <c:v>0.23417922352939818</c:v>
                </c:pt>
                <c:pt idx="309">
                  <c:v>0.23464310597148136</c:v>
                </c:pt>
                <c:pt idx="310">
                  <c:v>0.23594308996557378</c:v>
                </c:pt>
                <c:pt idx="311">
                  <c:v>0.23770614000340543</c:v>
                </c:pt>
                <c:pt idx="312">
                  <c:v>0.2381872184364229</c:v>
                </c:pt>
                <c:pt idx="313">
                  <c:v>0.23826341288391006</c:v>
                </c:pt>
                <c:pt idx="314">
                  <c:v>0.23840813788101631</c:v>
                </c:pt>
                <c:pt idx="315">
                  <c:v>0.24017118791884795</c:v>
                </c:pt>
                <c:pt idx="316">
                  <c:v>0.24080843393675114</c:v>
                </c:pt>
                <c:pt idx="317">
                  <c:v>0.24174472873245778</c:v>
                </c:pt>
                <c:pt idx="318">
                  <c:v>0.24284110787327393</c:v>
                </c:pt>
                <c:pt idx="319">
                  <c:v>0.24293382179514586</c:v>
                </c:pt>
                <c:pt idx="320">
                  <c:v>0.24419024811874759</c:v>
                </c:pt>
                <c:pt idx="321">
                  <c:v>0.24435526102208233</c:v>
                </c:pt>
                <c:pt idx="322">
                  <c:v>0.24611831105991397</c:v>
                </c:pt>
                <c:pt idx="323">
                  <c:v>0.24645325056223796</c:v>
                </c:pt>
                <c:pt idx="324">
                  <c:v>0.24662675709589421</c:v>
                </c:pt>
                <c:pt idx="325">
                  <c:v>0.24668168496948428</c:v>
                </c:pt>
                <c:pt idx="326">
                  <c:v>0.24721447038755562</c:v>
                </c:pt>
                <c:pt idx="327">
                  <c:v>0.24794852067608961</c:v>
                </c:pt>
                <c:pt idx="328">
                  <c:v>0.24798952413972139</c:v>
                </c:pt>
                <c:pt idx="329">
                  <c:v>0.24975257417755303</c:v>
                </c:pt>
                <c:pt idx="330">
                  <c:v>0.25163302884123911</c:v>
                </c:pt>
                <c:pt idx="331">
                  <c:v>0.25233512897962102</c:v>
                </c:pt>
                <c:pt idx="332">
                  <c:v>0.25359226457455103</c:v>
                </c:pt>
                <c:pt idx="333">
                  <c:v>0.25489224856864345</c:v>
                </c:pt>
                <c:pt idx="334">
                  <c:v>0.25545283385842021</c:v>
                </c:pt>
                <c:pt idx="335">
                  <c:v>0.25654921299923639</c:v>
                </c:pt>
                <c:pt idx="336">
                  <c:v>0.25831226303706806</c:v>
                </c:pt>
                <c:pt idx="337">
                  <c:v>0.2585872925682362</c:v>
                </c:pt>
                <c:pt idx="338">
                  <c:v>0.25933384028378997</c:v>
                </c:pt>
                <c:pt idx="339">
                  <c:v>0.26109689032162159</c:v>
                </c:pt>
                <c:pt idx="340">
                  <c:v>0.26132487061100867</c:v>
                </c:pt>
                <c:pt idx="341">
                  <c:v>0.26154764421790233</c:v>
                </c:pt>
                <c:pt idx="342">
                  <c:v>0.26199110101471396</c:v>
                </c:pt>
                <c:pt idx="343">
                  <c:v>0.26308748015553013</c:v>
                </c:pt>
                <c:pt idx="344">
                  <c:v>0.2648505301933618</c:v>
                </c:pt>
                <c:pt idx="345">
                  <c:v>0.26530515209582101</c:v>
                </c:pt>
                <c:pt idx="346">
                  <c:v>0.26718560675950709</c:v>
                </c:pt>
                <c:pt idx="347">
                  <c:v>0.26732549961966207</c:v>
                </c:pt>
                <c:pt idx="348">
                  <c:v>0.26818138231075783</c:v>
                </c:pt>
                <c:pt idx="349">
                  <c:v>0.26838679130415155</c:v>
                </c:pt>
                <c:pt idx="350">
                  <c:v>0.26893172199255733</c:v>
                </c:pt>
                <c:pt idx="351">
                  <c:v>0.26905468674209015</c:v>
                </c:pt>
                <c:pt idx="352">
                  <c:v>0.27011244680708224</c:v>
                </c:pt>
                <c:pt idx="353">
                  <c:v>0.27057632924916541</c:v>
                </c:pt>
                <c:pt idx="354">
                  <c:v>0.27233937928699709</c:v>
                </c:pt>
                <c:pt idx="355">
                  <c:v>0.27303197582097349</c:v>
                </c:pt>
                <c:pt idx="356">
                  <c:v>0.27314358450929427</c:v>
                </c:pt>
                <c:pt idx="357">
                  <c:v>0.27341375201160839</c:v>
                </c:pt>
                <c:pt idx="358">
                  <c:v>0.27471373600570081</c:v>
                </c:pt>
                <c:pt idx="359">
                  <c:v>0.27581011514651699</c:v>
                </c:pt>
                <c:pt idx="360">
                  <c:v>0.277067250741447</c:v>
                </c:pt>
                <c:pt idx="361">
                  <c:v>0.27745735719747977</c:v>
                </c:pt>
                <c:pt idx="362">
                  <c:v>0.27922040723531144</c:v>
                </c:pt>
                <c:pt idx="363">
                  <c:v>0.27942047010973736</c:v>
                </c:pt>
                <c:pt idx="364">
                  <c:v>0.28012257024811926</c:v>
                </c:pt>
                <c:pt idx="365">
                  <c:v>0.28045695312797952</c:v>
                </c:pt>
                <c:pt idx="366">
                  <c:v>0.28129548114668645</c:v>
                </c:pt>
                <c:pt idx="367">
                  <c:v>0.28153651344707148</c:v>
                </c:pt>
                <c:pt idx="368">
                  <c:v>0.28341696811075756</c:v>
                </c:pt>
                <c:pt idx="369">
                  <c:v>0.2840384461421479</c:v>
                </c:pt>
                <c:pt idx="370">
                  <c:v>0.28467997303400383</c:v>
                </c:pt>
                <c:pt idx="371">
                  <c:v>0.2864430230718355</c:v>
                </c:pt>
                <c:pt idx="372">
                  <c:v>0.28702854006517575</c:v>
                </c:pt>
                <c:pt idx="373">
                  <c:v>0.28745819520130206</c:v>
                </c:pt>
                <c:pt idx="374">
                  <c:v>0.2885977695812002</c:v>
                </c:pt>
                <c:pt idx="375">
                  <c:v>0.28895614241262524</c:v>
                </c:pt>
                <c:pt idx="376">
                  <c:v>0.29071919245045691</c:v>
                </c:pt>
                <c:pt idx="377">
                  <c:v>0.29085427620161397</c:v>
                </c:pt>
                <c:pt idx="378">
                  <c:v>0.2921107025252157</c:v>
                </c:pt>
                <c:pt idx="379">
                  <c:v>0.29387375256304732</c:v>
                </c:pt>
                <c:pt idx="380">
                  <c:v>0.29517373655713974</c:v>
                </c:pt>
                <c:pt idx="381">
                  <c:v>0.29705419122082583</c:v>
                </c:pt>
                <c:pt idx="382">
                  <c:v>0.2988172412586575</c:v>
                </c:pt>
                <c:pt idx="383">
                  <c:v>0.29910205231194825</c:v>
                </c:pt>
                <c:pt idx="384">
                  <c:v>0.29954248248506865</c:v>
                </c:pt>
                <c:pt idx="385">
                  <c:v>0.30060024255006074</c:v>
                </c:pt>
                <c:pt idx="386">
                  <c:v>0.30185737814499075</c:v>
                </c:pt>
                <c:pt idx="387">
                  <c:v>0.30362042818282242</c:v>
                </c:pt>
                <c:pt idx="388">
                  <c:v>0.30371869645706373</c:v>
                </c:pt>
                <c:pt idx="389">
                  <c:v>0.30439695216060164</c:v>
                </c:pt>
                <c:pt idx="390">
                  <c:v>0.30488151485602166</c:v>
                </c:pt>
                <c:pt idx="391">
                  <c:v>0.30664456489385333</c:v>
                </c:pt>
                <c:pt idx="392">
                  <c:v>0.30734666503223523</c:v>
                </c:pt>
                <c:pt idx="393">
                  <c:v>0.30864664902632766</c:v>
                </c:pt>
                <c:pt idx="394">
                  <c:v>0.30917943444439899</c:v>
                </c:pt>
                <c:pt idx="395">
                  <c:v>0.30930239919393182</c:v>
                </c:pt>
                <c:pt idx="396">
                  <c:v>0.31106544923176349</c:v>
                </c:pt>
                <c:pt idx="397">
                  <c:v>0.31170269524966671</c:v>
                </c:pt>
                <c:pt idx="398">
                  <c:v>0.31263899004537338</c:v>
                </c:pt>
                <c:pt idx="399">
                  <c:v>0.31273799778737421</c:v>
                </c:pt>
                <c:pt idx="400">
                  <c:v>0.31286004481406193</c:v>
                </c:pt>
                <c:pt idx="401">
                  <c:v>0.3129071101607464</c:v>
                </c:pt>
                <c:pt idx="402">
                  <c:v>0.31467016019857807</c:v>
                </c:pt>
                <c:pt idx="403">
                  <c:v>0.31525567719191833</c:v>
                </c:pt>
                <c:pt idx="404">
                  <c:v>0.31540806608689265</c:v>
                </c:pt>
                <c:pt idx="405">
                  <c:v>0.31650444522770882</c:v>
                </c:pt>
                <c:pt idx="406">
                  <c:v>0.31826749526554043</c:v>
                </c:pt>
                <c:pt idx="407">
                  <c:v>0.31847829163830671</c:v>
                </c:pt>
                <c:pt idx="408">
                  <c:v>0.32035874630199279</c:v>
                </c:pt>
                <c:pt idx="409">
                  <c:v>0.3208838798386871</c:v>
                </c:pt>
                <c:pt idx="410">
                  <c:v>0.32194163990367919</c:v>
                </c:pt>
                <c:pt idx="411">
                  <c:v>0.32370468994151086</c:v>
                </c:pt>
                <c:pt idx="412">
                  <c:v>0.32402540889685583</c:v>
                </c:pt>
                <c:pt idx="413">
                  <c:v>0.32532539289094825</c:v>
                </c:pt>
                <c:pt idx="414">
                  <c:v>0.32616392090965518</c:v>
                </c:pt>
                <c:pt idx="415">
                  <c:v>0.32621286391022652</c:v>
                </c:pt>
                <c:pt idx="416">
                  <c:v>0.32637788162892739</c:v>
                </c:pt>
                <c:pt idx="417">
                  <c:v>0.32814093166675906</c:v>
                </c:pt>
                <c:pt idx="418">
                  <c:v>0.33002138633044514</c:v>
                </c:pt>
                <c:pt idx="419">
                  <c:v>0.3305819716202219</c:v>
                </c:pt>
                <c:pt idx="420">
                  <c:v>0.33132851933577567</c:v>
                </c:pt>
                <c:pt idx="421">
                  <c:v>0.33309156937360734</c:v>
                </c:pt>
                <c:pt idx="422">
                  <c:v>0.33323629437071356</c:v>
                </c:pt>
                <c:pt idx="423">
                  <c:v>0.33332092535740371</c:v>
                </c:pt>
                <c:pt idx="424">
                  <c:v>0.33342122329347784</c:v>
                </c:pt>
                <c:pt idx="425">
                  <c:v>0.33518427333130951</c:v>
                </c:pt>
                <c:pt idx="426">
                  <c:v>0.33535777986496573</c:v>
                </c:pt>
                <c:pt idx="427">
                  <c:v>0.33572746521856439</c:v>
                </c:pt>
                <c:pt idx="428">
                  <c:v>0.33622987447205038</c:v>
                </c:pt>
                <c:pt idx="429">
                  <c:v>0.33748630079565212</c:v>
                </c:pt>
                <c:pt idx="430">
                  <c:v>0.33862587517555026</c:v>
                </c:pt>
                <c:pt idx="431">
                  <c:v>0.33932797531393216</c:v>
                </c:pt>
                <c:pt idx="432">
                  <c:v>0.34058511090886218</c:v>
                </c:pt>
                <c:pt idx="433">
                  <c:v>0.34144099359995794</c:v>
                </c:pt>
                <c:pt idx="434">
                  <c:v>0.34320404363778961</c:v>
                </c:pt>
                <c:pt idx="435">
                  <c:v>0.3442618037027817</c:v>
                </c:pt>
                <c:pt idx="436">
                  <c:v>0.34556178769687412</c:v>
                </c:pt>
                <c:pt idx="437">
                  <c:v>0.34649400474395964</c:v>
                </c:pt>
                <c:pt idx="438">
                  <c:v>0.34656657849206046</c:v>
                </c:pt>
                <c:pt idx="439">
                  <c:v>0.34832962852989213</c:v>
                </c:pt>
                <c:pt idx="440">
                  <c:v>0.35021008319357821</c:v>
                </c:pt>
                <c:pt idx="441">
                  <c:v>0.35197313323140988</c:v>
                </c:pt>
                <c:pt idx="442">
                  <c:v>0.35226384593796378</c:v>
                </c:pt>
                <c:pt idx="443">
                  <c:v>0.35414430060164986</c:v>
                </c:pt>
                <c:pt idx="444">
                  <c:v>0.35498282862035679</c:v>
                </c:pt>
                <c:pt idx="445">
                  <c:v>0.35519795574082069</c:v>
                </c:pt>
                <c:pt idx="446">
                  <c:v>0.35696100577865236</c:v>
                </c:pt>
                <c:pt idx="447">
                  <c:v>0.35718898606803945</c:v>
                </c:pt>
                <c:pt idx="448">
                  <c:v>0.35752314647837991</c:v>
                </c:pt>
                <c:pt idx="449">
                  <c:v>0.35773817017723492</c:v>
                </c:pt>
                <c:pt idx="450">
                  <c:v>0.35817860035035531</c:v>
                </c:pt>
                <c:pt idx="451">
                  <c:v>0.35994165038818698</c:v>
                </c:pt>
                <c:pt idx="452">
                  <c:v>0.36099941045317907</c:v>
                </c:pt>
                <c:pt idx="453">
                  <c:v>0.36287986511686515</c:v>
                </c:pt>
                <c:pt idx="454">
                  <c:v>0.36357246165084156</c:v>
                </c:pt>
                <c:pt idx="455">
                  <c:v>0.36533551168867318</c:v>
                </c:pt>
                <c:pt idx="456">
                  <c:v>0.36543802034775269</c:v>
                </c:pt>
                <c:pt idx="457">
                  <c:v>0.36563307357576907</c:v>
                </c:pt>
                <c:pt idx="458">
                  <c:v>0.36580454823164943</c:v>
                </c:pt>
                <c:pt idx="459">
                  <c:v>0.366031859182879</c:v>
                </c:pt>
                <c:pt idx="460">
                  <c:v>0.36655699271957332</c:v>
                </c:pt>
                <c:pt idx="461">
                  <c:v>0.36832004275740499</c:v>
                </c:pt>
                <c:pt idx="462">
                  <c:v>0.36925633755311166</c:v>
                </c:pt>
                <c:pt idx="463">
                  <c:v>0.36935904204980852</c:v>
                </c:pt>
                <c:pt idx="464">
                  <c:v>0.36965467991434958</c:v>
                </c:pt>
                <c:pt idx="465">
                  <c:v>0.37153513457803566</c:v>
                </c:pt>
                <c:pt idx="466">
                  <c:v>0.37174593095080194</c:v>
                </c:pt>
                <c:pt idx="467">
                  <c:v>0.37267369583496829</c:v>
                </c:pt>
                <c:pt idx="468">
                  <c:v>0.3733519515385062</c:v>
                </c:pt>
                <c:pt idx="469">
                  <c:v>0.37511500157633787</c:v>
                </c:pt>
                <c:pt idx="470">
                  <c:v>0.37621138071715404</c:v>
                </c:pt>
                <c:pt idx="471">
                  <c:v>0.37631004499128301</c:v>
                </c:pt>
                <c:pt idx="472">
                  <c:v>0.37729423894268238</c:v>
                </c:pt>
                <c:pt idx="473">
                  <c:v>0.37838410031949399</c:v>
                </c:pt>
                <c:pt idx="474">
                  <c:v>0.37886866301491401</c:v>
                </c:pt>
                <c:pt idx="475">
                  <c:v>0.38074911767860009</c:v>
                </c:pt>
                <c:pt idx="476">
                  <c:v>0.38090168312620798</c:v>
                </c:pt>
                <c:pt idx="477">
                  <c:v>0.38095062612677932</c:v>
                </c:pt>
                <c:pt idx="478">
                  <c:v>0.38200838619177141</c:v>
                </c:pt>
                <c:pt idx="479">
                  <c:v>0.38271048633015331</c:v>
                </c:pt>
                <c:pt idx="480">
                  <c:v>0.38354901434886024</c:v>
                </c:pt>
                <c:pt idx="481">
                  <c:v>0.38542946901254632</c:v>
                </c:pt>
                <c:pt idx="482">
                  <c:v>0.38606671503044954</c:v>
                </c:pt>
                <c:pt idx="483">
                  <c:v>0.38736669902454196</c:v>
                </c:pt>
                <c:pt idx="484">
                  <c:v>0.38757958162669731</c:v>
                </c:pt>
                <c:pt idx="485">
                  <c:v>0.38875061561337776</c:v>
                </c:pt>
                <c:pt idx="486">
                  <c:v>0.38896983323359019</c:v>
                </c:pt>
                <c:pt idx="487">
                  <c:v>0.38930421611345045</c:v>
                </c:pt>
                <c:pt idx="488">
                  <c:v>0.38994869881763994</c:v>
                </c:pt>
                <c:pt idx="489">
                  <c:v>0.39182915348132602</c:v>
                </c:pt>
                <c:pt idx="490">
                  <c:v>0.39192331262246577</c:v>
                </c:pt>
                <c:pt idx="491">
                  <c:v>0.39213843974292967</c:v>
                </c:pt>
                <c:pt idx="492">
                  <c:v>0.39227352349408673</c:v>
                </c:pt>
                <c:pt idx="493">
                  <c:v>0.39270074007402284</c:v>
                </c:pt>
                <c:pt idx="494">
                  <c:v>0.39273794297012976</c:v>
                </c:pt>
                <c:pt idx="495">
                  <c:v>0.39302865567668366</c:v>
                </c:pt>
                <c:pt idx="496">
                  <c:v>0.39408641574167574</c:v>
                </c:pt>
                <c:pt idx="497">
                  <c:v>0.39596687040536183</c:v>
                </c:pt>
                <c:pt idx="498">
                  <c:v>0.39722400600029184</c:v>
                </c:pt>
                <c:pt idx="499">
                  <c:v>0.39737081605799862</c:v>
                </c:pt>
                <c:pt idx="500">
                  <c:v>0.39867080005209105</c:v>
                </c:pt>
                <c:pt idx="501">
                  <c:v>0.39950932807079798</c:v>
                </c:pt>
                <c:pt idx="502">
                  <c:v>0.40127237810862965</c:v>
                </c:pt>
                <c:pt idx="503">
                  <c:v>0.40150416291330948</c:v>
                </c:pt>
                <c:pt idx="504">
                  <c:v>0.40338461757699556</c:v>
                </c:pt>
                <c:pt idx="505">
                  <c:v>0.4046410439005973</c:v>
                </c:pt>
                <c:pt idx="506">
                  <c:v>0.40499623417931152</c:v>
                </c:pt>
                <c:pt idx="507">
                  <c:v>0.40675928421714319</c:v>
                </c:pt>
                <c:pt idx="508">
                  <c:v>0.40698786755960464</c:v>
                </c:pt>
                <c:pt idx="509">
                  <c:v>0.40875091759743631</c:v>
                </c:pt>
                <c:pt idx="510">
                  <c:v>0.40899194989782134</c:v>
                </c:pt>
                <c:pt idx="511">
                  <c:v>0.41087240456150742</c:v>
                </c:pt>
                <c:pt idx="512">
                  <c:v>0.41157450469988932</c:v>
                </c:pt>
                <c:pt idx="513">
                  <c:v>0.41189526814581728</c:v>
                </c:pt>
                <c:pt idx="514">
                  <c:v>0.41365831818364895</c:v>
                </c:pt>
                <c:pt idx="515">
                  <c:v>0.41495830217774138</c:v>
                </c:pt>
                <c:pt idx="516">
                  <c:v>0.41601606224273346</c:v>
                </c:pt>
                <c:pt idx="517">
                  <c:v>0.41727319783766348</c:v>
                </c:pt>
                <c:pt idx="518">
                  <c:v>0.41820949263337015</c:v>
                </c:pt>
                <c:pt idx="519">
                  <c:v>0.41914170968045567</c:v>
                </c:pt>
                <c:pt idx="520">
                  <c:v>0.42102216434414175</c:v>
                </c:pt>
                <c:pt idx="521">
                  <c:v>0.42278521438197342</c:v>
                </c:pt>
                <c:pt idx="522">
                  <c:v>0.42284354867704449</c:v>
                </c:pt>
                <c:pt idx="523">
                  <c:v>0.42369943136814026</c:v>
                </c:pt>
                <c:pt idx="524">
                  <c:v>0.42468362531953963</c:v>
                </c:pt>
                <c:pt idx="525">
                  <c:v>0.42483043537724641</c:v>
                </c:pt>
                <c:pt idx="526">
                  <c:v>0.42501592719382542</c:v>
                </c:pt>
                <c:pt idx="527">
                  <c:v>0.42677897723165709</c:v>
                </c:pt>
                <c:pt idx="528">
                  <c:v>0.42752552494721086</c:v>
                </c:pt>
                <c:pt idx="529">
                  <c:v>0.42818335243170053</c:v>
                </c:pt>
                <c:pt idx="530">
                  <c:v>0.42902188045040746</c:v>
                </c:pt>
                <c:pt idx="531">
                  <c:v>0.43090233511409354</c:v>
                </c:pt>
                <c:pt idx="532">
                  <c:v>0.43266538515192521</c:v>
                </c:pt>
                <c:pt idx="533">
                  <c:v>0.43278241708873505</c:v>
                </c:pt>
                <c:pt idx="534">
                  <c:v>0.43408240108282747</c:v>
                </c:pt>
                <c:pt idx="535">
                  <c:v>0.43584545112065914</c:v>
                </c:pt>
                <c:pt idx="536">
                  <c:v>0.43772590578434517</c:v>
                </c:pt>
                <c:pt idx="537">
                  <c:v>0.43898304137927519</c:v>
                </c:pt>
                <c:pt idx="538">
                  <c:v>0.44074609141710686</c:v>
                </c:pt>
                <c:pt idx="539">
                  <c:v>0.44180385148209894</c:v>
                </c:pt>
                <c:pt idx="540">
                  <c:v>0.44250595162048084</c:v>
                </c:pt>
                <c:pt idx="541">
                  <c:v>0.44426900165831246</c:v>
                </c:pt>
                <c:pt idx="542">
                  <c:v>0.44614945632199854</c:v>
                </c:pt>
                <c:pt idx="543">
                  <c:v>0.4461824589026655</c:v>
                </c:pt>
                <c:pt idx="544">
                  <c:v>0.44630450592935322</c:v>
                </c:pt>
                <c:pt idx="545">
                  <c:v>0.44744408030925137</c:v>
                </c:pt>
                <c:pt idx="546">
                  <c:v>0.44920713034708304</c:v>
                </c:pt>
                <c:pt idx="547">
                  <c:v>0.44934351691782082</c:v>
                </c:pt>
                <c:pt idx="548">
                  <c:v>0.4493994740618828</c:v>
                </c:pt>
                <c:pt idx="549">
                  <c:v>0.44947949921165314</c:v>
                </c:pt>
                <c:pt idx="550">
                  <c:v>0.44954112190967127</c:v>
                </c:pt>
                <c:pt idx="551">
                  <c:v>0.44970148138734378</c:v>
                </c:pt>
                <c:pt idx="552">
                  <c:v>0.44984620638445</c:v>
                </c:pt>
                <c:pt idx="553">
                  <c:v>0.45068473440315693</c:v>
                </c:pt>
                <c:pt idx="554">
                  <c:v>0.4524477844409886</c:v>
                </c:pt>
                <c:pt idx="555">
                  <c:v>0.45251966676899552</c:v>
                </c:pt>
                <c:pt idx="556">
                  <c:v>0.45276559626806118</c:v>
                </c:pt>
                <c:pt idx="557">
                  <c:v>0.45464605093174726</c:v>
                </c:pt>
                <c:pt idx="558">
                  <c:v>0.45501977445826508</c:v>
                </c:pt>
                <c:pt idx="559">
                  <c:v>0.45552218371175107</c:v>
                </c:pt>
                <c:pt idx="560">
                  <c:v>0.45559761640271124</c:v>
                </c:pt>
                <c:pt idx="561">
                  <c:v>0.45685404272631297</c:v>
                </c:pt>
                <c:pt idx="562">
                  <c:v>0.4569695093996492</c:v>
                </c:pt>
                <c:pt idx="563">
                  <c:v>0.45721518008525253</c:v>
                </c:pt>
                <c:pt idx="564">
                  <c:v>0.45838621407193297</c:v>
                </c:pt>
                <c:pt idx="565">
                  <c:v>0.46014926410976464</c:v>
                </c:pt>
                <c:pt idx="566">
                  <c:v>0.46202971877345073</c:v>
                </c:pt>
                <c:pt idx="567">
                  <c:v>0.46272231530742713</c:v>
                </c:pt>
                <c:pt idx="568">
                  <c:v>0.46340057101096505</c:v>
                </c:pt>
                <c:pt idx="569">
                  <c:v>0.46516362104879672</c:v>
                </c:pt>
                <c:pt idx="570">
                  <c:v>0.46609138593296306</c:v>
                </c:pt>
                <c:pt idx="571">
                  <c:v>0.46631936622235015</c:v>
                </c:pt>
                <c:pt idx="572">
                  <c:v>0.46680392891777017</c:v>
                </c:pt>
                <c:pt idx="573">
                  <c:v>0.46765981160886594</c:v>
                </c:pt>
                <c:pt idx="574">
                  <c:v>0.46954026627255202</c:v>
                </c:pt>
                <c:pt idx="575">
                  <c:v>0.47017751229045524</c:v>
                </c:pt>
                <c:pt idx="576">
                  <c:v>0.47023251819668888</c:v>
                </c:pt>
                <c:pt idx="577">
                  <c:v>0.47129027826168096</c:v>
                </c:pt>
                <c:pt idx="578">
                  <c:v>0.47199237840006286</c:v>
                </c:pt>
                <c:pt idx="579">
                  <c:v>0.47232653881040332</c:v>
                </c:pt>
                <c:pt idx="580">
                  <c:v>0.47358367440533333</c:v>
                </c:pt>
                <c:pt idx="581">
                  <c:v>0.475346724443165</c:v>
                </c:pt>
                <c:pt idx="582">
                  <c:v>0.47618525246187193</c:v>
                </c:pt>
                <c:pt idx="583">
                  <c:v>0.47727511383868354</c:v>
                </c:pt>
                <c:pt idx="584">
                  <c:v>0.47740264276446642</c:v>
                </c:pt>
                <c:pt idx="585">
                  <c:v>0.47916569280229809</c:v>
                </c:pt>
                <c:pt idx="586">
                  <c:v>0.47982352028678776</c:v>
                </c:pt>
                <c:pt idx="587">
                  <c:v>0.48008781759622732</c:v>
                </c:pt>
                <c:pt idx="588">
                  <c:v>0.48185086763405899</c:v>
                </c:pt>
                <c:pt idx="589">
                  <c:v>0.48373132229774507</c:v>
                </c:pt>
                <c:pt idx="590">
                  <c:v>0.48478908236273716</c:v>
                </c:pt>
                <c:pt idx="591">
                  <c:v>0.48572537715844377</c:v>
                </c:pt>
                <c:pt idx="592">
                  <c:v>0.48748842719627544</c:v>
                </c:pt>
                <c:pt idx="593">
                  <c:v>0.4875158687217977</c:v>
                </c:pt>
                <c:pt idx="594">
                  <c:v>0.48856613579518637</c:v>
                </c:pt>
                <c:pt idx="595">
                  <c:v>0.48949835284227189</c:v>
                </c:pt>
                <c:pt idx="596">
                  <c:v>0.48963567252624707</c:v>
                </c:pt>
                <c:pt idx="597">
                  <c:v>0.49151612718993309</c:v>
                </c:pt>
                <c:pt idx="598">
                  <c:v>0.49327917722776476</c:v>
                </c:pt>
                <c:pt idx="599">
                  <c:v>0.49457916122185719</c:v>
                </c:pt>
                <c:pt idx="600">
                  <c:v>0.4946816698809367</c:v>
                </c:pt>
                <c:pt idx="601">
                  <c:v>0.49511192412186456</c:v>
                </c:pt>
                <c:pt idx="602">
                  <c:v>0.49518359868814954</c:v>
                </c:pt>
                <c:pt idx="603">
                  <c:v>0.49529926971058702</c:v>
                </c:pt>
                <c:pt idx="604">
                  <c:v>0.4971797243742731</c:v>
                </c:pt>
                <c:pt idx="605">
                  <c:v>0.49894277441210477</c:v>
                </c:pt>
                <c:pt idx="606">
                  <c:v>0.4990146567401117</c:v>
                </c:pt>
                <c:pt idx="607">
                  <c:v>0.50007241680510384</c:v>
                </c:pt>
                <c:pt idx="608">
                  <c:v>0.50049963338503989</c:v>
                </c:pt>
                <c:pt idx="609">
                  <c:v>0.50133816140374687</c:v>
                </c:pt>
                <c:pt idx="610">
                  <c:v>0.50232235535514624</c:v>
                </c:pt>
                <c:pt idx="611">
                  <c:v>0.50239778804610646</c:v>
                </c:pt>
                <c:pt idx="612">
                  <c:v>0.50427824270979249</c:v>
                </c:pt>
                <c:pt idx="613">
                  <c:v>0.50437854064586662</c:v>
                </c:pt>
                <c:pt idx="614">
                  <c:v>0.50450709611759281</c:v>
                </c:pt>
                <c:pt idx="615">
                  <c:v>0.50536297880868852</c:v>
                </c:pt>
                <c:pt idx="616">
                  <c:v>0.50540311861539922</c:v>
                </c:pt>
                <c:pt idx="617">
                  <c:v>0.50582471136093177</c:v>
                </c:pt>
                <c:pt idx="618">
                  <c:v>0.50646919406512125</c:v>
                </c:pt>
                <c:pt idx="619">
                  <c:v>0.50823224410295287</c:v>
                </c:pt>
                <c:pt idx="620">
                  <c:v>0.50940327808963337</c:v>
                </c:pt>
                <c:pt idx="621">
                  <c:v>0.5112837327533194</c:v>
                </c:pt>
                <c:pt idx="622">
                  <c:v>0.51140411083637594</c:v>
                </c:pt>
                <c:pt idx="623">
                  <c:v>0.51210621097475784</c:v>
                </c:pt>
                <c:pt idx="624">
                  <c:v>0.51229866904231458</c:v>
                </c:pt>
                <c:pt idx="625">
                  <c:v>0.51251794487047786</c:v>
                </c:pt>
                <c:pt idx="626">
                  <c:v>0.51309937028358565</c:v>
                </c:pt>
                <c:pt idx="627">
                  <c:v>0.51322689920936859</c:v>
                </c:pt>
                <c:pt idx="628">
                  <c:v>0.51345548255183004</c:v>
                </c:pt>
                <c:pt idx="629">
                  <c:v>0.51378986543169036</c:v>
                </c:pt>
                <c:pt idx="630">
                  <c:v>0.5148476254966825</c:v>
                </c:pt>
                <c:pt idx="631">
                  <c:v>0.51672808016036853</c:v>
                </c:pt>
                <c:pt idx="632">
                  <c:v>0.51687589909263909</c:v>
                </c:pt>
                <c:pt idx="633">
                  <c:v>0.51714019640207864</c:v>
                </c:pt>
                <c:pt idx="634">
                  <c:v>0.51890324643991026</c:v>
                </c:pt>
                <c:pt idx="635">
                  <c:v>0.52016038203484027</c:v>
                </c:pt>
                <c:pt idx="636">
                  <c:v>0.52033797717419739</c:v>
                </c:pt>
                <c:pt idx="637">
                  <c:v>0.522101027212029</c:v>
                </c:pt>
                <c:pt idx="638">
                  <c:v>0.52232030304019228</c:v>
                </c:pt>
                <c:pt idx="639">
                  <c:v>0.52420075770387831</c:v>
                </c:pt>
                <c:pt idx="640">
                  <c:v>0.52525851776887045</c:v>
                </c:pt>
                <c:pt idx="641">
                  <c:v>0.52702156780670206</c:v>
                </c:pt>
                <c:pt idx="642">
                  <c:v>0.52748971520455545</c:v>
                </c:pt>
                <c:pt idx="643">
                  <c:v>0.52832824322326244</c:v>
                </c:pt>
                <c:pt idx="644">
                  <c:v>0.52869792857686115</c:v>
                </c:pt>
                <c:pt idx="645">
                  <c:v>0.5287941442634646</c:v>
                </c:pt>
                <c:pt idx="646">
                  <c:v>0.52972190914763095</c:v>
                </c:pt>
                <c:pt idx="647">
                  <c:v>0.53148495918546257</c:v>
                </c:pt>
                <c:pt idx="648">
                  <c:v>0.5333654138491486</c:v>
                </c:pt>
                <c:pt idx="649">
                  <c:v>0.53348307721585975</c:v>
                </c:pt>
                <c:pt idx="650">
                  <c:v>0.53478306120995212</c:v>
                </c:pt>
                <c:pt idx="651">
                  <c:v>0.5349298712676589</c:v>
                </c:pt>
                <c:pt idx="652">
                  <c:v>0.53578575395875461</c:v>
                </c:pt>
                <c:pt idx="653">
                  <c:v>0.53766620862244063</c:v>
                </c:pt>
                <c:pt idx="654">
                  <c:v>0.53880578300233872</c:v>
                </c:pt>
                <c:pt idx="655">
                  <c:v>0.53892616108539526</c:v>
                </c:pt>
                <c:pt idx="656">
                  <c:v>0.5399839211503874</c:v>
                </c:pt>
                <c:pt idx="657">
                  <c:v>0.54023058183570982</c:v>
                </c:pt>
                <c:pt idx="658">
                  <c:v>0.54132044321252137</c:v>
                </c:pt>
                <c:pt idx="659">
                  <c:v>0.54139301696062214</c:v>
                </c:pt>
                <c:pt idx="660">
                  <c:v>0.54327347162430817</c:v>
                </c:pt>
                <c:pt idx="661">
                  <c:v>0.54503652166213978</c:v>
                </c:pt>
                <c:pt idx="662">
                  <c:v>0.54571477736567775</c:v>
                </c:pt>
                <c:pt idx="663">
                  <c:v>0.54640737389965421</c:v>
                </c:pt>
                <c:pt idx="664">
                  <c:v>0.5472459019183612</c:v>
                </c:pt>
                <c:pt idx="665">
                  <c:v>0.54817811896544666</c:v>
                </c:pt>
                <c:pt idx="666">
                  <c:v>0.54866268166086662</c:v>
                </c:pt>
                <c:pt idx="667">
                  <c:v>0.5499191079844683</c:v>
                </c:pt>
                <c:pt idx="668">
                  <c:v>0.55179956264815433</c:v>
                </c:pt>
                <c:pt idx="669">
                  <c:v>0.55230197190164032</c:v>
                </c:pt>
                <c:pt idx="670">
                  <c:v>0.55262047557531757</c:v>
                </c:pt>
                <c:pt idx="671">
                  <c:v>0.55271463471645732</c:v>
                </c:pt>
                <c:pt idx="672">
                  <c:v>0.55286720016406521</c:v>
                </c:pt>
                <c:pt idx="673">
                  <c:v>0.55361374787961903</c:v>
                </c:pt>
                <c:pt idx="674">
                  <c:v>0.55375847287672531</c:v>
                </c:pt>
                <c:pt idx="675">
                  <c:v>0.55552152291455692</c:v>
                </c:pt>
                <c:pt idx="676">
                  <c:v>0.55669255690123742</c:v>
                </c:pt>
                <c:pt idx="677">
                  <c:v>0.55857301156492345</c:v>
                </c:pt>
                <c:pt idx="678">
                  <c:v>0.55904115896277673</c:v>
                </c:pt>
                <c:pt idx="679">
                  <c:v>0.5592603765829891</c:v>
                </c:pt>
                <c:pt idx="680">
                  <c:v>0.55935826258413179</c:v>
                </c:pt>
                <c:pt idx="681">
                  <c:v>0.56041602264912393</c:v>
                </c:pt>
                <c:pt idx="682">
                  <c:v>0.5604343575339269</c:v>
                </c:pt>
                <c:pt idx="683">
                  <c:v>0.5611364576723088</c:v>
                </c:pt>
                <c:pt idx="684">
                  <c:v>0.5611754683179121</c:v>
                </c:pt>
                <c:pt idx="685">
                  <c:v>0.56305592298159812</c:v>
                </c:pt>
                <c:pt idx="686">
                  <c:v>0.56348075366020023</c:v>
                </c:pt>
                <c:pt idx="687">
                  <c:v>0.56354836596382796</c:v>
                </c:pt>
                <c:pt idx="688">
                  <c:v>0.56453255991522733</c:v>
                </c:pt>
                <c:pt idx="689">
                  <c:v>0.56476434471990722</c:v>
                </c:pt>
                <c:pt idx="690">
                  <c:v>0.5656028727386142</c:v>
                </c:pt>
                <c:pt idx="691">
                  <c:v>0.56748332740230023</c:v>
                </c:pt>
                <c:pt idx="692">
                  <c:v>0.56765480205818053</c:v>
                </c:pt>
                <c:pt idx="693">
                  <c:v>0.56798896246852093</c:v>
                </c:pt>
                <c:pt idx="694">
                  <c:v>0.56903922954190955</c:v>
                </c:pt>
                <c:pt idx="695">
                  <c:v>0.56940812379050809</c:v>
                </c:pt>
                <c:pt idx="696">
                  <c:v>0.57128857845419412</c:v>
                </c:pt>
                <c:pt idx="697">
                  <c:v>0.57173574801801808</c:v>
                </c:pt>
                <c:pt idx="698">
                  <c:v>0.57238112937940988</c:v>
                </c:pt>
                <c:pt idx="699">
                  <c:v>0.57242659156965581</c:v>
                </c:pt>
                <c:pt idx="700">
                  <c:v>0.57312869170803771</c:v>
                </c:pt>
                <c:pt idx="701">
                  <c:v>0.57398457439913342</c:v>
                </c:pt>
                <c:pt idx="702">
                  <c:v>0.57400511529847276</c:v>
                </c:pt>
                <c:pt idx="703">
                  <c:v>0.57588556996215878</c:v>
                </c:pt>
                <c:pt idx="704">
                  <c:v>0.57666556035861427</c:v>
                </c:pt>
                <c:pt idx="705">
                  <c:v>0.57676197327876833</c:v>
                </c:pt>
                <c:pt idx="706">
                  <c:v>0.57718918985870438</c:v>
                </c:pt>
                <c:pt idx="707">
                  <c:v>0.57832876423860247</c:v>
                </c:pt>
                <c:pt idx="708">
                  <c:v>0.58020921890228849</c:v>
                </c:pt>
                <c:pt idx="709">
                  <c:v>0.58062335880230687</c:v>
                </c:pt>
                <c:pt idx="710">
                  <c:v>0.58109150620016015</c:v>
                </c:pt>
                <c:pt idx="711">
                  <c:v>0.58127836796341903</c:v>
                </c:pt>
                <c:pt idx="712">
                  <c:v>0.58304141800125064</c:v>
                </c:pt>
                <c:pt idx="713">
                  <c:v>0.58387994601995763</c:v>
                </c:pt>
                <c:pt idx="714">
                  <c:v>0.58412561670556096</c:v>
                </c:pt>
                <c:pt idx="715">
                  <c:v>0.58529665069224146</c:v>
                </c:pt>
                <c:pt idx="716">
                  <c:v>0.58555170854380723</c:v>
                </c:pt>
                <c:pt idx="717">
                  <c:v>0.58743216320749325</c:v>
                </c:pt>
                <c:pt idx="718">
                  <c:v>0.58848992327248539</c:v>
                </c:pt>
                <c:pt idx="719">
                  <c:v>0.58919202341086729</c:v>
                </c:pt>
                <c:pt idx="720">
                  <c:v>0.58942060675332875</c:v>
                </c:pt>
                <c:pt idx="721">
                  <c:v>0.58956644249100643</c:v>
                </c:pt>
                <c:pt idx="722">
                  <c:v>0.58988494616468368</c:v>
                </c:pt>
                <c:pt idx="723">
                  <c:v>0.59003693302427507</c:v>
                </c:pt>
                <c:pt idx="724">
                  <c:v>0.59018069768028891</c:v>
                </c:pt>
                <c:pt idx="725">
                  <c:v>0.590229516490964</c:v>
                </c:pt>
                <c:pt idx="726">
                  <c:v>0.59033607357457829</c:v>
                </c:pt>
                <c:pt idx="727">
                  <c:v>0.59221652823826432</c:v>
                </c:pt>
                <c:pt idx="728">
                  <c:v>0.59314429312243067</c:v>
                </c:pt>
                <c:pt idx="729">
                  <c:v>0.59321190542605839</c:v>
                </c:pt>
                <c:pt idx="730">
                  <c:v>0.59336277080797872</c:v>
                </c:pt>
                <c:pt idx="731">
                  <c:v>0.59349785455913584</c:v>
                </c:pt>
                <c:pt idx="732">
                  <c:v>0.59448204851053521</c:v>
                </c:pt>
                <c:pt idx="733">
                  <c:v>0.59458848981161283</c:v>
                </c:pt>
                <c:pt idx="734">
                  <c:v>0.59469099847069229</c:v>
                </c:pt>
                <c:pt idx="735">
                  <c:v>0.59477968983005458</c:v>
                </c:pt>
                <c:pt idx="736">
                  <c:v>0.59487942782461312</c:v>
                </c:pt>
                <c:pt idx="737">
                  <c:v>0.59675988248829914</c:v>
                </c:pt>
                <c:pt idx="738">
                  <c:v>0.59740436519248863</c:v>
                </c:pt>
                <c:pt idx="739">
                  <c:v>0.59758985700906764</c:v>
                </c:pt>
                <c:pt idx="740">
                  <c:v>0.59842838502777462</c:v>
                </c:pt>
                <c:pt idx="741">
                  <c:v>0.5984655879238816</c:v>
                </c:pt>
                <c:pt idx="742">
                  <c:v>0.59899418254276071</c:v>
                </c:pt>
                <c:pt idx="743">
                  <c:v>0.60005194260775285</c:v>
                </c:pt>
                <c:pt idx="744">
                  <c:v>0.60193239727143888</c:v>
                </c:pt>
                <c:pt idx="745">
                  <c:v>0.60369544730927049</c:v>
                </c:pt>
                <c:pt idx="746">
                  <c:v>0.60456758542893219</c:v>
                </c:pt>
                <c:pt idx="747">
                  <c:v>0.60565744680574374</c:v>
                </c:pt>
                <c:pt idx="748">
                  <c:v>0.60589820297185681</c:v>
                </c:pt>
                <c:pt idx="749">
                  <c:v>0.60675408566295252</c:v>
                </c:pt>
                <c:pt idx="750">
                  <c:v>0.60863454032663855</c:v>
                </c:pt>
                <c:pt idx="751">
                  <c:v>0.60910268772449183</c:v>
                </c:pt>
                <c:pt idx="752">
                  <c:v>0.60954985728831579</c:v>
                </c:pt>
                <c:pt idx="753">
                  <c:v>0.61025195742669769</c:v>
                </c:pt>
                <c:pt idx="754">
                  <c:v>0.6120150074645293</c:v>
                </c:pt>
                <c:pt idx="755">
                  <c:v>0.61289376143444352</c:v>
                </c:pt>
                <c:pt idx="756">
                  <c:v>0.61352615055274229</c:v>
                </c:pt>
                <c:pt idx="757">
                  <c:v>0.6152892005905739</c:v>
                </c:pt>
                <c:pt idx="758">
                  <c:v>0.61654633618550392</c:v>
                </c:pt>
                <c:pt idx="759">
                  <c:v>0.61662077976131924</c:v>
                </c:pt>
                <c:pt idx="760">
                  <c:v>0.61767853982631138</c:v>
                </c:pt>
                <c:pt idx="761">
                  <c:v>0.61955899448999741</c:v>
                </c:pt>
                <c:pt idx="762">
                  <c:v>0.62033898488645289</c:v>
                </c:pt>
                <c:pt idx="763">
                  <c:v>0.62066037356576831</c:v>
                </c:pt>
                <c:pt idx="764">
                  <c:v>0.6217999479456664</c:v>
                </c:pt>
                <c:pt idx="765">
                  <c:v>0.62263847596437338</c:v>
                </c:pt>
                <c:pt idx="766">
                  <c:v>0.62305261586439176</c:v>
                </c:pt>
                <c:pt idx="767">
                  <c:v>0.62493307052807778</c:v>
                </c:pt>
                <c:pt idx="768">
                  <c:v>0.62515234635624106</c:v>
                </c:pt>
                <c:pt idx="769">
                  <c:v>0.62589889407179489</c:v>
                </c:pt>
                <c:pt idx="770">
                  <c:v>0.62657714977533285</c:v>
                </c:pt>
                <c:pt idx="771">
                  <c:v>0.62756134372673222</c:v>
                </c:pt>
                <c:pt idx="772">
                  <c:v>0.62944179839041825</c:v>
                </c:pt>
                <c:pt idx="773">
                  <c:v>0.63049955845541039</c:v>
                </c:pt>
                <c:pt idx="774">
                  <c:v>0.63098412115083036</c:v>
                </c:pt>
                <c:pt idx="775">
                  <c:v>0.6316055991822207</c:v>
                </c:pt>
                <c:pt idx="776">
                  <c:v>0.63248435315213491</c:v>
                </c:pt>
                <c:pt idx="777">
                  <c:v>0.63254695161879704</c:v>
                </c:pt>
                <c:pt idx="778">
                  <c:v>0.63431000165662865</c:v>
                </c:pt>
                <c:pt idx="779">
                  <c:v>0.63619045632031468</c:v>
                </c:pt>
                <c:pt idx="780">
                  <c:v>0.6372407233937033</c:v>
                </c:pt>
                <c:pt idx="781">
                  <c:v>0.63730487608288888</c:v>
                </c:pt>
                <c:pt idx="782">
                  <c:v>0.63737727775486697</c:v>
                </c:pt>
                <c:pt idx="783">
                  <c:v>0.63772469283715871</c:v>
                </c:pt>
                <c:pt idx="784">
                  <c:v>0.63858057552825442</c:v>
                </c:pt>
                <c:pt idx="785">
                  <c:v>0.63963833559324657</c:v>
                </c:pt>
                <c:pt idx="786">
                  <c:v>0.64014074484673256</c:v>
                </c:pt>
                <c:pt idx="787">
                  <c:v>0.64024104278280669</c:v>
                </c:pt>
                <c:pt idx="788">
                  <c:v>0.64050103958162519</c:v>
                </c:pt>
                <c:pt idx="789">
                  <c:v>0.64167207356830569</c:v>
                </c:pt>
                <c:pt idx="790">
                  <c:v>0.64170507614897265</c:v>
                </c:pt>
                <c:pt idx="791">
                  <c:v>0.642632841033139</c:v>
                </c:pt>
                <c:pt idx="792">
                  <c:v>0.64350199577832878</c:v>
                </c:pt>
                <c:pt idx="793">
                  <c:v>0.64372491769823559</c:v>
                </c:pt>
                <c:pt idx="794">
                  <c:v>0.64418664872088649</c:v>
                </c:pt>
                <c:pt idx="795">
                  <c:v>0.64502517673959348</c:v>
                </c:pt>
                <c:pt idx="796">
                  <c:v>0.6469056314032795</c:v>
                </c:pt>
                <c:pt idx="797">
                  <c:v>0.64796339146827164</c:v>
                </c:pt>
                <c:pt idx="798">
                  <c:v>0.64884214543818586</c:v>
                </c:pt>
                <c:pt idx="799">
                  <c:v>0.65060519547601747</c:v>
                </c:pt>
                <c:pt idx="800">
                  <c:v>0.65106220617214627</c:v>
                </c:pt>
                <c:pt idx="801">
                  <c:v>0.65220178055204436</c:v>
                </c:pt>
                <c:pt idx="802">
                  <c:v>0.65227038436585005</c:v>
                </c:pt>
                <c:pt idx="803">
                  <c:v>0.65232821987706879</c:v>
                </c:pt>
                <c:pt idx="804">
                  <c:v>0.6529736012384606</c:v>
                </c:pt>
                <c:pt idx="805">
                  <c:v>0.65300567313399505</c:v>
                </c:pt>
                <c:pt idx="806">
                  <c:v>0.65488612779768107</c:v>
                </c:pt>
                <c:pt idx="807">
                  <c:v>0.65551434095948191</c:v>
                </c:pt>
                <c:pt idx="808">
                  <c:v>0.65577433775830041</c:v>
                </c:pt>
                <c:pt idx="809">
                  <c:v>0.65620155433823646</c:v>
                </c:pt>
                <c:pt idx="810">
                  <c:v>0.65653571474857686</c:v>
                </c:pt>
                <c:pt idx="811">
                  <c:v>0.65751990869997623</c:v>
                </c:pt>
                <c:pt idx="812">
                  <c:v>0.65773232403927728</c:v>
                </c:pt>
                <c:pt idx="813">
                  <c:v>0.65843442417765918</c:v>
                </c:pt>
                <c:pt idx="814">
                  <c:v>0.65856964878491464</c:v>
                </c:pt>
                <c:pt idx="815">
                  <c:v>0.65895223556226334</c:v>
                </c:pt>
                <c:pt idx="816">
                  <c:v>0.65901603452360258</c:v>
                </c:pt>
                <c:pt idx="817">
                  <c:v>0.65907104042983622</c:v>
                </c:pt>
                <c:pt idx="818">
                  <c:v>0.66016090180664777</c:v>
                </c:pt>
                <c:pt idx="819">
                  <c:v>0.66023330347862585</c:v>
                </c:pt>
                <c:pt idx="820">
                  <c:v>0.66034542053658118</c:v>
                </c:pt>
                <c:pt idx="821">
                  <c:v>0.66057400387904264</c:v>
                </c:pt>
                <c:pt idx="822">
                  <c:v>0.66245445854272866</c:v>
                </c:pt>
                <c:pt idx="823">
                  <c:v>0.66331034123382437</c:v>
                </c:pt>
                <c:pt idx="824">
                  <c:v>0.66507339127165599</c:v>
                </c:pt>
                <c:pt idx="825">
                  <c:v>0.66536205795499659</c:v>
                </c:pt>
                <c:pt idx="826">
                  <c:v>0.6662408119249108</c:v>
                </c:pt>
                <c:pt idx="827">
                  <c:v>0.66741184591159131</c:v>
                </c:pt>
                <c:pt idx="828">
                  <c:v>0.66751219542836804</c:v>
                </c:pt>
                <c:pt idx="829">
                  <c:v>0.66785961051065978</c:v>
                </c:pt>
                <c:pt idx="830">
                  <c:v>0.66891737057565193</c:v>
                </c:pt>
                <c:pt idx="831">
                  <c:v>0.6689573831505371</c:v>
                </c:pt>
                <c:pt idx="832">
                  <c:v>0.66931851739970671</c:v>
                </c:pt>
                <c:pt idx="833">
                  <c:v>0.66956517808502913</c:v>
                </c:pt>
                <c:pt idx="834">
                  <c:v>0.66966166141643324</c:v>
                </c:pt>
                <c:pt idx="835">
                  <c:v>0.67154211608011927</c:v>
                </c:pt>
                <c:pt idx="836">
                  <c:v>0.67178821557165747</c:v>
                </c:pt>
                <c:pt idx="837">
                  <c:v>0.672157109820256</c:v>
                </c:pt>
                <c:pt idx="838">
                  <c:v>0.67229442950423113</c:v>
                </c:pt>
                <c:pt idx="839">
                  <c:v>0.67313295752293811</c:v>
                </c:pt>
                <c:pt idx="840">
                  <c:v>0.67376996487029261</c:v>
                </c:pt>
                <c:pt idx="841">
                  <c:v>0.67565041953397864</c:v>
                </c:pt>
                <c:pt idx="842">
                  <c:v>0.67586606651799941</c:v>
                </c:pt>
                <c:pt idx="843">
                  <c:v>0.67673522126318919</c:v>
                </c:pt>
                <c:pt idx="844">
                  <c:v>0.67688205026490322</c:v>
                </c:pt>
                <c:pt idx="845">
                  <c:v>0.67695372483118821</c:v>
                </c:pt>
                <c:pt idx="846">
                  <c:v>0.67698207085599083</c:v>
                </c:pt>
                <c:pt idx="847">
                  <c:v>0.6777749627843096</c:v>
                </c:pt>
                <c:pt idx="848">
                  <c:v>0.67800126085719015</c:v>
                </c:pt>
                <c:pt idx="849">
                  <c:v>0.67976431089502176</c:v>
                </c:pt>
                <c:pt idx="850">
                  <c:v>0.68064306486493598</c:v>
                </c:pt>
                <c:pt idx="851">
                  <c:v>0.68073722400607573</c:v>
                </c:pt>
                <c:pt idx="852">
                  <c:v>0.68076520257810669</c:v>
                </c:pt>
                <c:pt idx="853">
                  <c:v>0.68264565724179271</c:v>
                </c:pt>
                <c:pt idx="854">
                  <c:v>0.68310266793792151</c:v>
                </c:pt>
                <c:pt idx="855">
                  <c:v>0.683747150642111</c:v>
                </c:pt>
                <c:pt idx="856">
                  <c:v>0.68450143199906899</c:v>
                </c:pt>
                <c:pt idx="857">
                  <c:v>0.68564100637896708</c:v>
                </c:pt>
                <c:pt idx="858">
                  <c:v>0.68601069173256579</c:v>
                </c:pt>
                <c:pt idx="859">
                  <c:v>0.68789114639625182</c:v>
                </c:pt>
                <c:pt idx="860">
                  <c:v>0.68793698360825917</c:v>
                </c:pt>
                <c:pt idx="861">
                  <c:v>0.68892117755965854</c:v>
                </c:pt>
                <c:pt idx="862">
                  <c:v>0.69080163222334456</c:v>
                </c:pt>
                <c:pt idx="863">
                  <c:v>0.69185939228833671</c:v>
                </c:pt>
                <c:pt idx="864">
                  <c:v>0.69290965936172533</c:v>
                </c:pt>
                <c:pt idx="865">
                  <c:v>0.69374818738043231</c:v>
                </c:pt>
                <c:pt idx="866">
                  <c:v>0.69391066087211217</c:v>
                </c:pt>
                <c:pt idx="867">
                  <c:v>0.69414244567679206</c:v>
                </c:pt>
                <c:pt idx="868">
                  <c:v>0.69482070138033003</c:v>
                </c:pt>
                <c:pt idx="869">
                  <c:v>0.69670115604401606</c:v>
                </c:pt>
                <c:pt idx="870">
                  <c:v>0.69681881941072721</c:v>
                </c:pt>
                <c:pt idx="871">
                  <c:v>0.6976909575303889</c:v>
                </c:pt>
                <c:pt idx="872">
                  <c:v>0.69817552022580887</c:v>
                </c:pt>
                <c:pt idx="873">
                  <c:v>0.69993857026364048</c:v>
                </c:pt>
                <c:pt idx="874">
                  <c:v>0.70079445295473619</c:v>
                </c:pt>
                <c:pt idx="875">
                  <c:v>0.70104012364033952</c:v>
                </c:pt>
                <c:pt idx="876">
                  <c:v>0.70193446276798732</c:v>
                </c:pt>
                <c:pt idx="877">
                  <c:v>0.70224520178368244</c:v>
                </c:pt>
                <c:pt idx="878">
                  <c:v>0.70412565644736846</c:v>
                </c:pt>
                <c:pt idx="879">
                  <c:v>0.70495393624740521</c:v>
                </c:pt>
                <c:pt idx="880">
                  <c:v>0.70683439091109124</c:v>
                </c:pt>
                <c:pt idx="881">
                  <c:v>0.70767291892979822</c:v>
                </c:pt>
                <c:pt idx="882">
                  <c:v>0.70774549267789899</c:v>
                </c:pt>
                <c:pt idx="883">
                  <c:v>0.70799159216943719</c:v>
                </c:pt>
                <c:pt idx="884">
                  <c:v>0.70802711119730866</c:v>
                </c:pt>
                <c:pt idx="885">
                  <c:v>0.70809097597795523</c:v>
                </c:pt>
                <c:pt idx="886">
                  <c:v>0.70855912337580851</c:v>
                </c:pt>
                <c:pt idx="887">
                  <c:v>0.70948688825997486</c:v>
                </c:pt>
                <c:pt idx="888">
                  <c:v>0.71136734292366088</c:v>
                </c:pt>
                <c:pt idx="889">
                  <c:v>0.7114426396726754</c:v>
                </c:pt>
                <c:pt idx="890">
                  <c:v>0.71232139364258962</c:v>
                </c:pt>
                <c:pt idx="891">
                  <c:v>0.71257267890730991</c:v>
                </c:pt>
                <c:pt idx="892">
                  <c:v>0.71445313357099594</c:v>
                </c:pt>
                <c:pt idx="893">
                  <c:v>0.71477452225031135</c:v>
                </c:pt>
                <c:pt idx="894">
                  <c:v>0.71540691136861012</c:v>
                </c:pt>
                <c:pt idx="895">
                  <c:v>0.71716996140644174</c:v>
                </c:pt>
                <c:pt idx="896">
                  <c:v>0.7173147647503979</c:v>
                </c:pt>
                <c:pt idx="897">
                  <c:v>0.71744221395397856</c:v>
                </c:pt>
                <c:pt idx="898">
                  <c:v>0.71748321741761034</c:v>
                </c:pt>
                <c:pt idx="899">
                  <c:v>0.71936367208129637</c:v>
                </c:pt>
                <c:pt idx="900">
                  <c:v>0.72034786603269574</c:v>
                </c:pt>
                <c:pt idx="901">
                  <c:v>0.72055070294357881</c:v>
                </c:pt>
                <c:pt idx="902">
                  <c:v>0.72058026673003295</c:v>
                </c:pt>
                <c:pt idx="903">
                  <c:v>0.72122564809142475</c:v>
                </c:pt>
                <c:pt idx="904">
                  <c:v>0.72310610275511078</c:v>
                </c:pt>
                <c:pt idx="905">
                  <c:v>0.72394463077381777</c:v>
                </c:pt>
                <c:pt idx="906">
                  <c:v>0.72409046651149545</c:v>
                </c:pt>
                <c:pt idx="907">
                  <c:v>0.72514822657648759</c:v>
                </c:pt>
                <c:pt idx="908">
                  <c:v>0.72529503663419437</c:v>
                </c:pt>
                <c:pt idx="909">
                  <c:v>0.72567762341154307</c:v>
                </c:pt>
                <c:pt idx="910">
                  <c:v>0.72681719779144116</c:v>
                </c:pt>
                <c:pt idx="911">
                  <c:v>0.72689275383810603</c:v>
                </c:pt>
                <c:pt idx="912">
                  <c:v>0.72877320850179206</c:v>
                </c:pt>
                <c:pt idx="913">
                  <c:v>0.72964236324698184</c:v>
                </c:pt>
                <c:pt idx="914">
                  <c:v>0.72980331638908091</c:v>
                </c:pt>
                <c:pt idx="915">
                  <c:v>0.72996578988076077</c:v>
                </c:pt>
                <c:pt idx="916">
                  <c:v>0.73052045218756667</c:v>
                </c:pt>
                <c:pt idx="917">
                  <c:v>0.73059644561736237</c:v>
                </c:pt>
                <c:pt idx="918">
                  <c:v>0.73129854575574427</c:v>
                </c:pt>
                <c:pt idx="919">
                  <c:v>0.73238840713255582</c:v>
                </c:pt>
                <c:pt idx="920">
                  <c:v>0.73415145717038743</c:v>
                </c:pt>
                <c:pt idx="921">
                  <c:v>0.73433756610992562</c:v>
                </c:pt>
                <c:pt idx="922">
                  <c:v>0.73621802077361165</c:v>
                </c:pt>
                <c:pt idx="923">
                  <c:v>0.73638949542949195</c:v>
                </c:pt>
                <c:pt idx="924">
                  <c:v>0.73647718247757687</c:v>
                </c:pt>
                <c:pt idx="925">
                  <c:v>0.7383576371412629</c:v>
                </c:pt>
                <c:pt idx="926">
                  <c:v>0.73919616515996989</c:v>
                </c:pt>
                <c:pt idx="927">
                  <c:v>0.73932180779233003</c:v>
                </c:pt>
                <c:pt idx="928">
                  <c:v>0.73968294204149965</c:v>
                </c:pt>
                <c:pt idx="929">
                  <c:v>0.73972195268710295</c:v>
                </c:pt>
                <c:pt idx="930">
                  <c:v>0.74041678285168644</c:v>
                </c:pt>
                <c:pt idx="931">
                  <c:v>0.74229723751537247</c:v>
                </c:pt>
                <c:pt idx="932">
                  <c:v>0.74328143146677184</c:v>
                </c:pt>
                <c:pt idx="933">
                  <c:v>0.74433169854016046</c:v>
                </c:pt>
                <c:pt idx="934">
                  <c:v>0.74439272471920359</c:v>
                </c:pt>
                <c:pt idx="935">
                  <c:v>0.74472766422152759</c:v>
                </c:pt>
                <c:pt idx="936">
                  <c:v>0.7456064181914418</c:v>
                </c:pt>
                <c:pt idx="937">
                  <c:v>0.7467774521781223</c:v>
                </c:pt>
                <c:pt idx="938">
                  <c:v>0.7470374489769408</c:v>
                </c:pt>
                <c:pt idx="939">
                  <c:v>0.74891790364062683</c:v>
                </c:pt>
                <c:pt idx="940">
                  <c:v>0.74895260494735805</c:v>
                </c:pt>
                <c:pt idx="941">
                  <c:v>0.74913809676393706</c:v>
                </c:pt>
                <c:pt idx="942">
                  <c:v>0.74932454017335415</c:v>
                </c:pt>
                <c:pt idx="943">
                  <c:v>0.75018042286444986</c:v>
                </c:pt>
                <c:pt idx="944">
                  <c:v>0.75046523391774056</c:v>
                </c:pt>
                <c:pt idx="945">
                  <c:v>0.75222828395557217</c:v>
                </c:pt>
                <c:pt idx="946">
                  <c:v>0.75298256531253016</c:v>
                </c:pt>
                <c:pt idx="947">
                  <c:v>0.75391033019669651</c:v>
                </c:pt>
                <c:pt idx="948">
                  <c:v>0.7547488582154035</c:v>
                </c:pt>
                <c:pt idx="949">
                  <c:v>0.75490124711037776</c:v>
                </c:pt>
                <c:pt idx="950">
                  <c:v>0.75513211262170321</c:v>
                </c:pt>
                <c:pt idx="951">
                  <c:v>0.75604613401396081</c:v>
                </c:pt>
                <c:pt idx="952">
                  <c:v>0.7571857083938589</c:v>
                </c:pt>
                <c:pt idx="953">
                  <c:v>0.75723117058410483</c:v>
                </c:pt>
                <c:pt idx="954">
                  <c:v>0.75778583289091073</c:v>
                </c:pt>
                <c:pt idx="955">
                  <c:v>0.75966628755459675</c:v>
                </c:pt>
                <c:pt idx="956">
                  <c:v>0.75988906116149035</c:v>
                </c:pt>
                <c:pt idx="957">
                  <c:v>0.75996637269996659</c:v>
                </c:pt>
                <c:pt idx="958">
                  <c:v>0.76075926462828536</c:v>
                </c:pt>
                <c:pt idx="959">
                  <c:v>0.7607798055276247</c:v>
                </c:pt>
                <c:pt idx="960">
                  <c:v>0.76094075866972377</c:v>
                </c:pt>
                <c:pt idx="961">
                  <c:v>0.76189626969075552</c:v>
                </c:pt>
                <c:pt idx="962">
                  <c:v>0.76288046364215489</c:v>
                </c:pt>
                <c:pt idx="963">
                  <c:v>0.76299768501813237</c:v>
                </c:pt>
                <c:pt idx="964">
                  <c:v>0.76321333200215313</c:v>
                </c:pt>
                <c:pt idx="965">
                  <c:v>0.76406921469324884</c:v>
                </c:pt>
                <c:pt idx="966">
                  <c:v>0.76489749449328559</c:v>
                </c:pt>
                <c:pt idx="967">
                  <c:v>0.76512379256616614</c:v>
                </c:pt>
                <c:pt idx="968">
                  <c:v>0.76528028873282139</c:v>
                </c:pt>
                <c:pt idx="969">
                  <c:v>0.76617462786046919</c:v>
                </c:pt>
                <c:pt idx="970">
                  <c:v>0.76639183287640344</c:v>
                </c:pt>
                <c:pt idx="971">
                  <c:v>0.766507722589855</c:v>
                </c:pt>
                <c:pt idx="972">
                  <c:v>0.76838817725354103</c:v>
                </c:pt>
                <c:pt idx="973">
                  <c:v>0.76947803863035258</c:v>
                </c:pt>
                <c:pt idx="974">
                  <c:v>0.7695570186836076</c:v>
                </c:pt>
                <c:pt idx="975">
                  <c:v>0.77061477874859974</c:v>
                </c:pt>
                <c:pt idx="976">
                  <c:v>0.77148393349378952</c:v>
                </c:pt>
                <c:pt idx="977">
                  <c:v>0.77336438815747555</c:v>
                </c:pt>
                <c:pt idx="978">
                  <c:v>0.77343525321948214</c:v>
                </c:pt>
                <c:pt idx="979">
                  <c:v>0.77431400718939636</c:v>
                </c:pt>
                <c:pt idx="980">
                  <c:v>0.7746829014379949</c:v>
                </c:pt>
                <c:pt idx="981">
                  <c:v>0.77656335610168092</c:v>
                </c:pt>
                <c:pt idx="982">
                  <c:v>0.77743549422134262</c:v>
                </c:pt>
                <c:pt idx="983">
                  <c:v>0.77763833113222569</c:v>
                </c:pt>
                <c:pt idx="984">
                  <c:v>0.77766274053756324</c:v>
                </c:pt>
                <c:pt idx="985">
                  <c:v>0.77771094699764021</c:v>
                </c:pt>
                <c:pt idx="986">
                  <c:v>0.7782031459807166</c:v>
                </c:pt>
                <c:pt idx="987">
                  <c:v>0.77905902867181231</c:v>
                </c:pt>
                <c:pt idx="988">
                  <c:v>0.77917121212365181</c:v>
                </c:pt>
                <c:pt idx="989">
                  <c:v>0.78105166678733784</c:v>
                </c:pt>
                <c:pt idx="990">
                  <c:v>0.78169704814872965</c:v>
                </c:pt>
                <c:pt idx="991">
                  <c:v>0.78173442050138142</c:v>
                </c:pt>
                <c:pt idx="992">
                  <c:v>0.78180302431518711</c:v>
                </c:pt>
                <c:pt idx="993">
                  <c:v>0.78188033585366334</c:v>
                </c:pt>
                <c:pt idx="994">
                  <c:v>0.78271886387237033</c:v>
                </c:pt>
                <c:pt idx="995">
                  <c:v>0.78385843825226842</c:v>
                </c:pt>
                <c:pt idx="996">
                  <c:v>0.78400526725398245</c:v>
                </c:pt>
                <c:pt idx="997">
                  <c:v>0.78438785403133116</c:v>
                </c:pt>
                <c:pt idx="998">
                  <c:v>0.78481750916745752</c:v>
                </c:pt>
                <c:pt idx="999">
                  <c:v>0.78523876925048663</c:v>
                </c:pt>
                <c:pt idx="1000">
                  <c:v>0.78548542993580905</c:v>
                </c:pt>
                <c:pt idx="1001">
                  <c:v>0.78573685705479501</c:v>
                </c:pt>
                <c:pt idx="1002">
                  <c:v>0.78584831801474841</c:v>
                </c:pt>
                <c:pt idx="1003">
                  <c:v>0.78683251196614779</c:v>
                </c:pt>
                <c:pt idx="1004">
                  <c:v>0.7871936462153174</c:v>
                </c:pt>
                <c:pt idx="1005">
                  <c:v>0.78735314361866549</c:v>
                </c:pt>
                <c:pt idx="1006">
                  <c:v>0.78739326279309518</c:v>
                </c:pt>
                <c:pt idx="1007">
                  <c:v>0.7882720167630094</c:v>
                </c:pt>
                <c:pt idx="1008">
                  <c:v>0.78838790647646095</c:v>
                </c:pt>
                <c:pt idx="1009">
                  <c:v>0.79026836114014698</c:v>
                </c:pt>
                <c:pt idx="1010">
                  <c:v>0.79059330812350681</c:v>
                </c:pt>
                <c:pt idx="1011">
                  <c:v>0.79146246286869659</c:v>
                </c:pt>
                <c:pt idx="1012">
                  <c:v>0.79168173869685987</c:v>
                </c:pt>
                <c:pt idx="1013">
                  <c:v>0.79172757590886722</c:v>
                </c:pt>
                <c:pt idx="1014">
                  <c:v>0.79256610392757421</c:v>
                </c:pt>
                <c:pt idx="1015">
                  <c:v>0.79266645344435094</c:v>
                </c:pt>
                <c:pt idx="1016">
                  <c:v>0.79280020589552613</c:v>
                </c:pt>
                <c:pt idx="1017">
                  <c:v>0.79385047296891476</c:v>
                </c:pt>
                <c:pt idx="1018">
                  <c:v>0.79470635566001047</c:v>
                </c:pt>
                <c:pt idx="1019">
                  <c:v>0.79475459732571252</c:v>
                </c:pt>
                <c:pt idx="1020">
                  <c:v>0.79538698644401129</c:v>
                </c:pt>
                <c:pt idx="1021">
                  <c:v>0.79726744110769732</c:v>
                </c:pt>
                <c:pt idx="1022">
                  <c:v>0.79830968635457256</c:v>
                </c:pt>
                <c:pt idx="1023">
                  <c:v>0.79918844032448677</c:v>
                </c:pt>
                <c:pt idx="1024">
                  <c:v>0.79943986744347273</c:v>
                </c:pt>
                <c:pt idx="1025">
                  <c:v>0.79976125612278814</c:v>
                </c:pt>
                <c:pt idx="1026">
                  <c:v>0.80050780383834197</c:v>
                </c:pt>
                <c:pt idx="1027">
                  <c:v>0.80156556390333411</c:v>
                </c:pt>
                <c:pt idx="1028">
                  <c:v>0.80161115996121157</c:v>
                </c:pt>
                <c:pt idx="1029">
                  <c:v>0.80228941566474954</c:v>
                </c:pt>
                <c:pt idx="1030">
                  <c:v>0.80253876065114582</c:v>
                </c:pt>
                <c:pt idx="1031">
                  <c:v>0.80345278204340342</c:v>
                </c:pt>
                <c:pt idx="1032">
                  <c:v>0.80393734473882339</c:v>
                </c:pt>
                <c:pt idx="1033">
                  <c:v>0.80452286173216359</c:v>
                </c:pt>
                <c:pt idx="1034">
                  <c:v>0.80535114153220033</c:v>
                </c:pt>
                <c:pt idx="1035">
                  <c:v>0.80541529422138591</c:v>
                </c:pt>
                <c:pt idx="1036">
                  <c:v>0.80630963334903372</c:v>
                </c:pt>
                <c:pt idx="1037">
                  <c:v>0.80741895796264551</c:v>
                </c:pt>
                <c:pt idx="1038">
                  <c:v>0.80828811270783529</c:v>
                </c:pt>
                <c:pt idx="1039">
                  <c:v>0.80916686667774951</c:v>
                </c:pt>
                <c:pt idx="1040">
                  <c:v>0.80938407169368376</c:v>
                </c:pt>
                <c:pt idx="1041">
                  <c:v>0.81052364607358185</c:v>
                </c:pt>
                <c:pt idx="1042">
                  <c:v>0.81066216538037716</c:v>
                </c:pt>
                <c:pt idx="1043">
                  <c:v>0.81145505730869594</c:v>
                </c:pt>
                <c:pt idx="1044">
                  <c:v>0.81155332558293725</c:v>
                </c:pt>
                <c:pt idx="1045">
                  <c:v>0.81184199226627785</c:v>
                </c:pt>
                <c:pt idx="1046">
                  <c:v>0.81203023413881426</c:v>
                </c:pt>
                <c:pt idx="1047">
                  <c:v>0.81207271720667451</c:v>
                </c:pt>
                <c:pt idx="1048">
                  <c:v>0.81239462349087266</c:v>
                </c:pt>
                <c:pt idx="1049">
                  <c:v>0.81258073243041085</c:v>
                </c:pt>
                <c:pt idx="1050">
                  <c:v>0.81260202069062637</c:v>
                </c:pt>
                <c:pt idx="1051">
                  <c:v>0.81263968434708223</c:v>
                </c:pt>
                <c:pt idx="1052">
                  <c:v>0.8128425212579653</c:v>
                </c:pt>
                <c:pt idx="1053">
                  <c:v>0.81287459315349975</c:v>
                </c:pt>
                <c:pt idx="1054">
                  <c:v>0.81375334712341396</c:v>
                </c:pt>
                <c:pt idx="1055">
                  <c:v>0.81387898975577411</c:v>
                </c:pt>
                <c:pt idx="1056">
                  <c:v>0.81409463673979487</c:v>
                </c:pt>
                <c:pt idx="1057">
                  <c:v>0.81502240162396122</c:v>
                </c:pt>
                <c:pt idx="1058">
                  <c:v>0.81600659557536059</c:v>
                </c:pt>
                <c:pt idx="1059">
                  <c:v>0.81623289364824114</c:v>
                </c:pt>
                <c:pt idx="1060">
                  <c:v>0.81635055701495229</c:v>
                </c:pt>
                <c:pt idx="1061">
                  <c:v>0.81730606803598405</c:v>
                </c:pt>
                <c:pt idx="1062">
                  <c:v>0.81746069111293662</c:v>
                </c:pt>
                <c:pt idx="1063">
                  <c:v>0.8176065268506143</c:v>
                </c:pt>
                <c:pt idx="1064">
                  <c:v>0.81774384653458942</c:v>
                </c:pt>
                <c:pt idx="1065">
                  <c:v>0.81858237455329641</c:v>
                </c:pt>
                <c:pt idx="1066">
                  <c:v>0.82034542459112803</c:v>
                </c:pt>
                <c:pt idx="1067">
                  <c:v>0.82076668467415714</c:v>
                </c:pt>
                <c:pt idx="1068">
                  <c:v>0.82163583941934693</c:v>
                </c:pt>
                <c:pt idx="1069">
                  <c:v>0.82172855334121886</c:v>
                </c:pt>
                <c:pt idx="1070">
                  <c:v>0.82360900800490489</c:v>
                </c:pt>
                <c:pt idx="1071">
                  <c:v>0.82399159478225359</c:v>
                </c:pt>
                <c:pt idx="1072">
                  <c:v>0.8248703487521678</c:v>
                </c:pt>
                <c:pt idx="1073">
                  <c:v>0.82592061582555643</c:v>
                </c:pt>
                <c:pt idx="1074">
                  <c:v>0.82679275394521812</c:v>
                </c:pt>
                <c:pt idx="1075">
                  <c:v>0.82680049643213993</c:v>
                </c:pt>
                <c:pt idx="1076">
                  <c:v>0.826862644235279</c:v>
                </c:pt>
                <c:pt idx="1077">
                  <c:v>0.82722377848444861</c:v>
                </c:pt>
                <c:pt idx="1078">
                  <c:v>0.82736618401109396</c:v>
                </c:pt>
                <c:pt idx="1079">
                  <c:v>0.82822206670218967</c:v>
                </c:pt>
                <c:pt idx="1080">
                  <c:v>0.82829826114967686</c:v>
                </c:pt>
                <c:pt idx="1081">
                  <c:v>0.82903655962429146</c:v>
                </c:pt>
                <c:pt idx="1082">
                  <c:v>0.83002075357569083</c:v>
                </c:pt>
                <c:pt idx="1083">
                  <c:v>0.83025253300259394</c:v>
                </c:pt>
                <c:pt idx="1084">
                  <c:v>0.83032339806460054</c:v>
                </c:pt>
                <c:pt idx="1085">
                  <c:v>0.83120215203451475</c:v>
                </c:pt>
                <c:pt idx="1086">
                  <c:v>0.83157104628311329</c:v>
                </c:pt>
                <c:pt idx="1087">
                  <c:v>0.83180525308044939</c:v>
                </c:pt>
                <c:pt idx="1088">
                  <c:v>0.83197272283161139</c:v>
                </c:pt>
                <c:pt idx="1089">
                  <c:v>0.83303048289660353</c:v>
                </c:pt>
                <c:pt idx="1090">
                  <c:v>0.83412034427341508</c:v>
                </c:pt>
                <c:pt idx="1091">
                  <c:v>0.83503436566567268</c:v>
                </c:pt>
                <c:pt idx="1092">
                  <c:v>0.83586264546570943</c:v>
                </c:pt>
                <c:pt idx="1093">
                  <c:v>0.8368468394171088</c:v>
                </c:pt>
                <c:pt idx="1094">
                  <c:v>0.8368584065193525</c:v>
                </c:pt>
                <c:pt idx="1095">
                  <c:v>0.83707561153528676</c:v>
                </c:pt>
                <c:pt idx="1096">
                  <c:v>0.83750586577621455</c:v>
                </c:pt>
                <c:pt idx="1097">
                  <c:v>0.83838461974612877</c:v>
                </c:pt>
                <c:pt idx="1098">
                  <c:v>0.84026507440981479</c:v>
                </c:pt>
                <c:pt idx="1099">
                  <c:v>0.84075249488485448</c:v>
                </c:pt>
                <c:pt idx="1100">
                  <c:v>0.84090036902629395</c:v>
                </c:pt>
                <c:pt idx="1101">
                  <c:v>0.84179470815394175</c:v>
                </c:pt>
                <c:pt idx="1102">
                  <c:v>0.84293428253383984</c:v>
                </c:pt>
                <c:pt idx="1103">
                  <c:v>0.84380343727902962</c:v>
                </c:pt>
                <c:pt idx="1104">
                  <c:v>0.84491276189264142</c:v>
                </c:pt>
                <c:pt idx="1105">
                  <c:v>0.84595500713951666</c:v>
                </c:pt>
                <c:pt idx="1106">
                  <c:v>0.84607211053818465</c:v>
                </c:pt>
                <c:pt idx="1107">
                  <c:v>0.84618349734163145</c:v>
                </c:pt>
                <c:pt idx="1108">
                  <c:v>0.84806395200531748</c:v>
                </c:pt>
                <c:pt idx="1109">
                  <c:v>0.84820437203299381</c:v>
                </c:pt>
                <c:pt idx="1110">
                  <c:v>0.84849742547293738</c:v>
                </c:pt>
                <c:pt idx="1111">
                  <c:v>0.8493761794428516</c:v>
                </c:pt>
                <c:pt idx="1112">
                  <c:v>0.84944305601882364</c:v>
                </c:pt>
                <c:pt idx="1113">
                  <c:v>0.85132351068250967</c:v>
                </c:pt>
                <c:pt idx="1114">
                  <c:v>0.85134401241432556</c:v>
                </c:pt>
                <c:pt idx="1115">
                  <c:v>0.85150050858098081</c:v>
                </c:pt>
                <c:pt idx="1116">
                  <c:v>0.85248470253238018</c:v>
                </c:pt>
                <c:pt idx="1117">
                  <c:v>0.85268215266551761</c:v>
                </c:pt>
                <c:pt idx="1118">
                  <c:v>0.85288498957640069</c:v>
                </c:pt>
                <c:pt idx="1119">
                  <c:v>0.85292050860427215</c:v>
                </c:pt>
                <c:pt idx="1120">
                  <c:v>0.85371340053259093</c:v>
                </c:pt>
                <c:pt idx="1121">
                  <c:v>0.8543457896508897</c:v>
                </c:pt>
                <c:pt idx="1122">
                  <c:v>0.85481393704874298</c:v>
                </c:pt>
                <c:pt idx="1123">
                  <c:v>0.85569269101865719</c:v>
                </c:pt>
                <c:pt idx="1124">
                  <c:v>0.85572163601807849</c:v>
                </c:pt>
                <c:pt idx="1125">
                  <c:v>0.8560742227064092</c:v>
                </c:pt>
                <c:pt idx="1126">
                  <c:v>0.85630615732183801</c:v>
                </c:pt>
                <c:pt idx="1127">
                  <c:v>0.85717531206702779</c:v>
                </c:pt>
                <c:pt idx="1128">
                  <c:v>0.85831488644692588</c:v>
                </c:pt>
                <c:pt idx="1129">
                  <c:v>0.85845530647460222</c:v>
                </c:pt>
                <c:pt idx="1130">
                  <c:v>0.85893816590089933</c:v>
                </c:pt>
                <c:pt idx="1131">
                  <c:v>0.86081862056458536</c:v>
                </c:pt>
                <c:pt idx="1132">
                  <c:v>0.8611530016925234</c:v>
                </c:pt>
                <c:pt idx="1133">
                  <c:v>0.86118256547897754</c:v>
                </c:pt>
                <c:pt idx="1134">
                  <c:v>0.86121159497821786</c:v>
                </c:pt>
                <c:pt idx="1135">
                  <c:v>0.86203987477825461</c:v>
                </c:pt>
                <c:pt idx="1136">
                  <c:v>0.86218670377996864</c:v>
                </c:pt>
                <c:pt idx="1137">
                  <c:v>0.86306545774988286</c:v>
                </c:pt>
                <c:pt idx="1138">
                  <c:v>0.86313406156368855</c:v>
                </c:pt>
                <c:pt idx="1139">
                  <c:v>0.86334970854770932</c:v>
                </c:pt>
                <c:pt idx="1140">
                  <c:v>0.86356453611577244</c:v>
                </c:pt>
                <c:pt idx="1141">
                  <c:v>0.86391220525612722</c:v>
                </c:pt>
                <c:pt idx="1142">
                  <c:v>0.86482622664838482</c:v>
                </c:pt>
                <c:pt idx="1143">
                  <c:v>0.86505252472126537</c:v>
                </c:pt>
                <c:pt idx="1144">
                  <c:v>0.86509836193327272</c:v>
                </c:pt>
                <c:pt idx="1145">
                  <c:v>0.8652578593366208</c:v>
                </c:pt>
                <c:pt idx="1146">
                  <c:v>0.86550928645560676</c:v>
                </c:pt>
                <c:pt idx="1147">
                  <c:v>0.86578974508520556</c:v>
                </c:pt>
                <c:pt idx="1148">
                  <c:v>0.86614233177353628</c:v>
                </c:pt>
                <c:pt idx="1149">
                  <c:v>0.86701148651872606</c:v>
                </c:pt>
                <c:pt idx="1150">
                  <c:v>0.86796699753975781</c:v>
                </c:pt>
                <c:pt idx="1151">
                  <c:v>0.8688055255584648</c:v>
                </c:pt>
                <c:pt idx="1152">
                  <c:v>0.86889096887445205</c:v>
                </c:pt>
                <c:pt idx="1153">
                  <c:v>0.86893668554294434</c:v>
                </c:pt>
                <c:pt idx="1154">
                  <c:v>0.86981543951285856</c:v>
                </c:pt>
                <c:pt idx="1155">
                  <c:v>0.87070977864050636</c:v>
                </c:pt>
                <c:pt idx="1156">
                  <c:v>0.87096977543932486</c:v>
                </c:pt>
                <c:pt idx="1157">
                  <c:v>0.87207910005293665</c:v>
                </c:pt>
                <c:pt idx="1158">
                  <c:v>0.8722963050688709</c:v>
                </c:pt>
                <c:pt idx="1159">
                  <c:v>0.87237050179550246</c:v>
                </c:pt>
                <c:pt idx="1160">
                  <c:v>0.87249905726722865</c:v>
                </c:pt>
                <c:pt idx="1161">
                  <c:v>0.87257034354148622</c:v>
                </c:pt>
                <c:pt idx="1162">
                  <c:v>0.87445079820517224</c:v>
                </c:pt>
                <c:pt idx="1163">
                  <c:v>0.87463968832183447</c:v>
                </c:pt>
                <c:pt idx="1164">
                  <c:v>0.87577926270173256</c:v>
                </c:pt>
                <c:pt idx="1165">
                  <c:v>0.87651756117634716</c:v>
                </c:pt>
                <c:pt idx="1166">
                  <c:v>0.87661791069312389</c:v>
                </c:pt>
                <c:pt idx="1167">
                  <c:v>0.87671657496725286</c:v>
                </c:pt>
                <c:pt idx="1168">
                  <c:v>0.87697163281881862</c:v>
                </c:pt>
                <c:pt idx="1169">
                  <c:v>0.8772123889849317</c:v>
                </c:pt>
                <c:pt idx="1170">
                  <c:v>0.87819658293633107</c:v>
                </c:pt>
                <c:pt idx="1171">
                  <c:v>0.87906573768152085</c:v>
                </c:pt>
                <c:pt idx="1172">
                  <c:v>0.87925184662105904</c:v>
                </c:pt>
                <c:pt idx="1173">
                  <c:v>0.88010772931215475</c:v>
                </c:pt>
                <c:pt idx="1174">
                  <c:v>0.88115799638554337</c:v>
                </c:pt>
                <c:pt idx="1175">
                  <c:v>0.88117319507150249</c:v>
                </c:pt>
                <c:pt idx="1176">
                  <c:v>0.8813614369440389</c:v>
                </c:pt>
                <c:pt idx="1177">
                  <c:v>0.88224019091395312</c:v>
                </c:pt>
                <c:pt idx="1178">
                  <c:v>0.88230878077630526</c:v>
                </c:pt>
                <c:pt idx="1179">
                  <c:v>0.88240926262700248</c:v>
                </c:pt>
                <c:pt idx="1180">
                  <c:v>0.88345150787387772</c:v>
                </c:pt>
                <c:pt idx="1181">
                  <c:v>0.88533196253756374</c:v>
                </c:pt>
                <c:pt idx="1182">
                  <c:v>0.88537813563982881</c:v>
                </c:pt>
                <c:pt idx="1183">
                  <c:v>0.88595956105293661</c:v>
                </c:pt>
                <c:pt idx="1184">
                  <c:v>0.8864469815279763</c:v>
                </c:pt>
                <c:pt idx="1185">
                  <c:v>0.8873610029202339</c:v>
                </c:pt>
                <c:pt idx="1186">
                  <c:v>0.88782488536231707</c:v>
                </c:pt>
                <c:pt idx="1187">
                  <c:v>0.88870363933223129</c:v>
                </c:pt>
                <c:pt idx="1188">
                  <c:v>0.88877450439423789</c:v>
                </c:pt>
                <c:pt idx="1189">
                  <c:v>0.88964365913942767</c:v>
                </c:pt>
                <c:pt idx="1190">
                  <c:v>0.89078323351932576</c:v>
                </c:pt>
                <c:pt idx="1191">
                  <c:v>0.89101516813475456</c:v>
                </c:pt>
                <c:pt idx="1192">
                  <c:v>0.8910820002168226</c:v>
                </c:pt>
                <c:pt idx="1193">
                  <c:v>0.89196075418673682</c:v>
                </c:pt>
                <c:pt idx="1194">
                  <c:v>0.89200459771077933</c:v>
                </c:pt>
                <c:pt idx="1195">
                  <c:v>0.89221972483124323</c:v>
                </c:pt>
                <c:pt idx="1196">
                  <c:v>0.89332904944485503</c:v>
                </c:pt>
                <c:pt idx="1197">
                  <c:v>0.89520950410854105</c:v>
                </c:pt>
                <c:pt idx="1198">
                  <c:v>0.8960377839085778</c:v>
                </c:pt>
                <c:pt idx="1199">
                  <c:v>0.89687631192728479</c:v>
                </c:pt>
                <c:pt idx="1200">
                  <c:v>0.89691368427993656</c:v>
                </c:pt>
                <c:pt idx="1201">
                  <c:v>0.89739654370623367</c:v>
                </c:pt>
                <c:pt idx="1202">
                  <c:v>0.89827529767614789</c:v>
                </c:pt>
                <c:pt idx="1203">
                  <c:v>0.89829465389345253</c:v>
                </c:pt>
                <c:pt idx="1204">
                  <c:v>0.89842987850070799</c:v>
                </c:pt>
                <c:pt idx="1205">
                  <c:v>0.89877754764106277</c:v>
                </c:pt>
                <c:pt idx="1206">
                  <c:v>0.89889465103973076</c:v>
                </c:pt>
                <c:pt idx="1207">
                  <c:v>0.89923377889149969</c:v>
                </c:pt>
                <c:pt idx="1208">
                  <c:v>0.89947606023920967</c:v>
                </c:pt>
                <c:pt idx="1209">
                  <c:v>0.8995065733287313</c:v>
                </c:pt>
                <c:pt idx="1210">
                  <c:v>0.89975250282779695</c:v>
                </c:pt>
                <c:pt idx="1211">
                  <c:v>0.90028109744667606</c:v>
                </c:pt>
                <c:pt idx="1212">
                  <c:v>0.90115985141659027</c:v>
                </c:pt>
                <c:pt idx="1213">
                  <c:v>0.90144851809993087</c:v>
                </c:pt>
                <c:pt idx="1214">
                  <c:v>0.90234285722757868</c:v>
                </c:pt>
                <c:pt idx="1215">
                  <c:v>0.90288778791598445</c:v>
                </c:pt>
                <c:pt idx="1216">
                  <c:v>0.90476824257967048</c:v>
                </c:pt>
                <c:pt idx="1217">
                  <c:v>0.90572375360070223</c:v>
                </c:pt>
                <c:pt idx="1218">
                  <c:v>0.9057820878957733</c:v>
                </c:pt>
                <c:pt idx="1219">
                  <c:v>0.90666084186568752</c:v>
                </c:pt>
                <c:pt idx="1220">
                  <c:v>0.90678973840652544</c:v>
                </c:pt>
                <c:pt idx="1221">
                  <c:v>0.90752803688114003</c:v>
                </c:pt>
                <c:pt idx="1222">
                  <c:v>0.9078210903210836</c:v>
                </c:pt>
                <c:pt idx="1223">
                  <c:v>0.90801854045422103</c:v>
                </c:pt>
                <c:pt idx="1224">
                  <c:v>0.90826788544061732</c:v>
                </c:pt>
                <c:pt idx="1225">
                  <c:v>0.90860226656855536</c:v>
                </c:pt>
                <c:pt idx="1226">
                  <c:v>0.90947142131374514</c:v>
                </c:pt>
                <c:pt idx="1227">
                  <c:v>0.91058074592735694</c:v>
                </c:pt>
                <c:pt idx="1228">
                  <c:v>0.91140902572739368</c:v>
                </c:pt>
                <c:pt idx="1229">
                  <c:v>0.9122877796973079</c:v>
                </c:pt>
                <c:pt idx="1230">
                  <c:v>0.91244427586396315</c:v>
                </c:pt>
                <c:pt idx="1231">
                  <c:v>0.91258907920791932</c:v>
                </c:pt>
                <c:pt idx="1232">
                  <c:v>0.91357327315931869</c:v>
                </c:pt>
                <c:pt idx="1233">
                  <c:v>0.91408680277397614</c:v>
                </c:pt>
                <c:pt idx="1234">
                  <c:v>0.91512904802085138</c:v>
                </c:pt>
                <c:pt idx="1235">
                  <c:v>0.91524942610390791</c:v>
                </c:pt>
                <c:pt idx="1236">
                  <c:v>0.916389000483806</c:v>
                </c:pt>
                <c:pt idx="1237">
                  <c:v>0.91653276513981985</c:v>
                </c:pt>
                <c:pt idx="1238">
                  <c:v>0.9169543578853524</c:v>
                </c:pt>
                <c:pt idx="1239">
                  <c:v>0.91709477791302874</c:v>
                </c:pt>
                <c:pt idx="1240">
                  <c:v>0.91897523257671476</c:v>
                </c:pt>
                <c:pt idx="1241">
                  <c:v>0.91912609795863509</c:v>
                </c:pt>
                <c:pt idx="1242">
                  <c:v>0.92004011935089269</c:v>
                </c:pt>
                <c:pt idx="1243">
                  <c:v>0.92006017893810754</c:v>
                </c:pt>
                <c:pt idx="1244">
                  <c:v>0.92029211355353635</c:v>
                </c:pt>
                <c:pt idx="1245">
                  <c:v>0.92117086752345056</c:v>
                </c:pt>
                <c:pt idx="1246">
                  <c:v>0.92119315971544125</c:v>
                </c:pt>
                <c:pt idx="1247">
                  <c:v>0.92132068864122418</c:v>
                </c:pt>
                <c:pt idx="1248">
                  <c:v>0.92218984338641397</c:v>
                </c:pt>
                <c:pt idx="1249">
                  <c:v>0.92267726386145366</c:v>
                </c:pt>
                <c:pt idx="1250">
                  <c:v>0.92271974692931391</c:v>
                </c:pt>
                <c:pt idx="1251">
                  <c:v>0.92290529990614723</c:v>
                </c:pt>
                <c:pt idx="1252">
                  <c:v>0.92295443404326794</c:v>
                </c:pt>
                <c:pt idx="1253">
                  <c:v>0.92310126304498197</c:v>
                </c:pt>
                <c:pt idx="1254">
                  <c:v>0.92345384973331268</c:v>
                </c:pt>
                <c:pt idx="1255">
                  <c:v>0.92434818886096048</c:v>
                </c:pt>
                <c:pt idx="1256">
                  <c:v>0.92436947712117601</c:v>
                </c:pt>
                <c:pt idx="1257">
                  <c:v>0.92474275097895287</c:v>
                </c:pt>
                <c:pt idx="1258">
                  <c:v>0.92562150494886708</c:v>
                </c:pt>
                <c:pt idx="1259">
                  <c:v>0.92563115328200751</c:v>
                </c:pt>
                <c:pt idx="1260">
                  <c:v>0.92567821862869193</c:v>
                </c:pt>
                <c:pt idx="1261">
                  <c:v>0.92602588776904671</c:v>
                </c:pt>
                <c:pt idx="1262">
                  <c:v>0.92615496404132502</c:v>
                </c:pt>
                <c:pt idx="1263">
                  <c:v>0.92633317972696894</c:v>
                </c:pt>
                <c:pt idx="1264">
                  <c:v>0.92645882235932908</c:v>
                </c:pt>
                <c:pt idx="1265">
                  <c:v>0.92732797710451886</c:v>
                </c:pt>
                <c:pt idx="1266">
                  <c:v>0.92739012490765793</c:v>
                </c:pt>
                <c:pt idx="1267">
                  <c:v>0.92927057957134396</c:v>
                </c:pt>
                <c:pt idx="1268">
                  <c:v>0.92943007697469204</c:v>
                </c:pt>
                <c:pt idx="1269">
                  <c:v>0.93030883094460626</c:v>
                </c:pt>
                <c:pt idx="1270">
                  <c:v>0.93207188098243787</c:v>
                </c:pt>
                <c:pt idx="1271">
                  <c:v>0.93235233961203667</c:v>
                </c:pt>
                <c:pt idx="1272">
                  <c:v>0.93319086763074366</c:v>
                </c:pt>
                <c:pt idx="1273">
                  <c:v>0.93410488902300126</c:v>
                </c:pt>
                <c:pt idx="1274">
                  <c:v>0.93458774844929837</c:v>
                </c:pt>
                <c:pt idx="1275">
                  <c:v>0.93460298733879577</c:v>
                </c:pt>
                <c:pt idx="1276">
                  <c:v>0.93463146844412481</c:v>
                </c:pt>
                <c:pt idx="1277">
                  <c:v>0.93469908074775254</c:v>
                </c:pt>
                <c:pt idx="1278">
                  <c:v>0.93556823549294232</c:v>
                </c:pt>
                <c:pt idx="1279">
                  <c:v>0.93566101198135898</c:v>
                </c:pt>
                <c:pt idx="1280">
                  <c:v>0.93567934686616194</c:v>
                </c:pt>
                <c:pt idx="1281">
                  <c:v>0.93586758873869835</c:v>
                </c:pt>
                <c:pt idx="1282">
                  <c:v>0.93588642056692628</c:v>
                </c:pt>
                <c:pt idx="1283">
                  <c:v>0.93776687523061231</c:v>
                </c:pt>
                <c:pt idx="1284">
                  <c:v>0.93864562920052652</c:v>
                </c:pt>
                <c:pt idx="1285">
                  <c:v>0.93975495381413832</c:v>
                </c:pt>
                <c:pt idx="1286">
                  <c:v>0.94028008735083268</c:v>
                </c:pt>
                <c:pt idx="1287">
                  <c:v>0.940354530926648</c:v>
                </c:pt>
                <c:pt idx="1288">
                  <c:v>0.94042675777648188</c:v>
                </c:pt>
                <c:pt idx="1289">
                  <c:v>0.94064473005184424</c:v>
                </c:pt>
                <c:pt idx="1290">
                  <c:v>0.94067307607664685</c:v>
                </c:pt>
                <c:pt idx="1291">
                  <c:v>0.94141137455126145</c:v>
                </c:pt>
                <c:pt idx="1292">
                  <c:v>0.94145773151219747</c:v>
                </c:pt>
                <c:pt idx="1293">
                  <c:v>0.94174844421875137</c:v>
                </c:pt>
                <c:pt idx="1294">
                  <c:v>0.94188409535945894</c:v>
                </c:pt>
                <c:pt idx="1295">
                  <c:v>0.94189566246170264</c:v>
                </c:pt>
                <c:pt idx="1296">
                  <c:v>0.94196806413368073</c:v>
                </c:pt>
                <c:pt idx="1297">
                  <c:v>0.9420229920072708</c:v>
                </c:pt>
                <c:pt idx="1298">
                  <c:v>0.94261350837811042</c:v>
                </c:pt>
                <c:pt idx="1299">
                  <c:v>0.94271042091719437</c:v>
                </c:pt>
                <c:pt idx="1300">
                  <c:v>0.94273786244271662</c:v>
                </c:pt>
                <c:pt idx="1301">
                  <c:v>0.94296979705814543</c:v>
                </c:pt>
                <c:pt idx="1302">
                  <c:v>0.94304631441361519</c:v>
                </c:pt>
                <c:pt idx="1303">
                  <c:v>0.94355984402827264</c:v>
                </c:pt>
                <c:pt idx="1304">
                  <c:v>0.94443859799818686</c:v>
                </c:pt>
                <c:pt idx="1305">
                  <c:v>0.9444720919484193</c:v>
                </c:pt>
                <c:pt idx="1306">
                  <c:v>0.94473638925785886</c:v>
                </c:pt>
                <c:pt idx="1307">
                  <c:v>0.94508405839821363</c:v>
                </c:pt>
                <c:pt idx="1308">
                  <c:v>0.94557147887325332</c:v>
                </c:pt>
                <c:pt idx="1309">
                  <c:v>0.94668080348686512</c:v>
                </c:pt>
                <c:pt idx="1310">
                  <c:v>0.94731781083421962</c:v>
                </c:pt>
                <c:pt idx="1311">
                  <c:v>0.94814609063425637</c:v>
                </c:pt>
                <c:pt idx="1312">
                  <c:v>0.94816544685156101</c:v>
                </c:pt>
                <c:pt idx="1313">
                  <c:v>0.94844495619113001</c:v>
                </c:pt>
                <c:pt idx="1314">
                  <c:v>0.9484850959978407</c:v>
                </c:pt>
                <c:pt idx="1315">
                  <c:v>0.94936384996775491</c:v>
                </c:pt>
                <c:pt idx="1316">
                  <c:v>0.94947283610543609</c:v>
                </c:pt>
                <c:pt idx="1317">
                  <c:v>0.95034199085062587</c:v>
                </c:pt>
                <c:pt idx="1318">
                  <c:v>0.95036426821131526</c:v>
                </c:pt>
                <c:pt idx="1319">
                  <c:v>0.95040483559349187</c:v>
                </c:pt>
                <c:pt idx="1320">
                  <c:v>0.95046911332935491</c:v>
                </c:pt>
                <c:pt idx="1321">
                  <c:v>0.9511639434939384</c:v>
                </c:pt>
                <c:pt idx="1322">
                  <c:v>0.95204269746385262</c:v>
                </c:pt>
                <c:pt idx="1323">
                  <c:v>0.95237707859179066</c:v>
                </c:pt>
                <c:pt idx="1324">
                  <c:v>0.95256596870845289</c:v>
                </c:pt>
                <c:pt idx="1325">
                  <c:v>0.95263379427880668</c:v>
                </c:pt>
                <c:pt idx="1326">
                  <c:v>0.95267723528199355</c:v>
                </c:pt>
                <c:pt idx="1327">
                  <c:v>0.95316009470829066</c:v>
                </c:pt>
                <c:pt idx="1328">
                  <c:v>0.9533575448414281</c:v>
                </c:pt>
                <c:pt idx="1329">
                  <c:v>0.95423629881134231</c:v>
                </c:pt>
                <c:pt idx="1330">
                  <c:v>0.95428475508088428</c:v>
                </c:pt>
                <c:pt idx="1331">
                  <c:v>0.95457780852082785</c:v>
                </c:pt>
                <c:pt idx="1332">
                  <c:v>0.95547214764847566</c:v>
                </c:pt>
                <c:pt idx="1333">
                  <c:v>0.95575165698804465</c:v>
                </c:pt>
                <c:pt idx="1334">
                  <c:v>0.95689123136794274</c:v>
                </c:pt>
                <c:pt idx="1335">
                  <c:v>0.9571426584869287</c:v>
                </c:pt>
                <c:pt idx="1336">
                  <c:v>0.95802141245684291</c:v>
                </c:pt>
                <c:pt idx="1337">
                  <c:v>0.95809329478484984</c:v>
                </c:pt>
                <c:pt idx="1338">
                  <c:v>0.95826447132306902</c:v>
                </c:pt>
                <c:pt idx="1339">
                  <c:v>0.95844268700871293</c:v>
                </c:pt>
                <c:pt idx="1340">
                  <c:v>0.95851811969967315</c:v>
                </c:pt>
                <c:pt idx="1341">
                  <c:v>0.95859205677039294</c:v>
                </c:pt>
                <c:pt idx="1342">
                  <c:v>0.95947081074030716</c:v>
                </c:pt>
                <c:pt idx="1343">
                  <c:v>0.95968086415498488</c:v>
                </c:pt>
                <c:pt idx="1344">
                  <c:v>0.9602713805258245</c:v>
                </c:pt>
                <c:pt idx="1345">
                  <c:v>0.96118540191808211</c:v>
                </c:pt>
                <c:pt idx="1346">
                  <c:v>0.96130836666761499</c:v>
                </c:pt>
                <c:pt idx="1347">
                  <c:v>0.96135133218122759</c:v>
                </c:pt>
                <c:pt idx="1348">
                  <c:v>0.96223008615114181</c:v>
                </c:pt>
                <c:pt idx="1349">
                  <c:v>0.96237939569425257</c:v>
                </c:pt>
                <c:pt idx="1350">
                  <c:v>0.96255057223247176</c:v>
                </c:pt>
                <c:pt idx="1351">
                  <c:v>0.96256577091843087</c:v>
                </c:pt>
                <c:pt idx="1352">
                  <c:v>0.96261510305549536</c:v>
                </c:pt>
                <c:pt idx="1353">
                  <c:v>0.96349385702540957</c:v>
                </c:pt>
                <c:pt idx="1354">
                  <c:v>0.96366828464934196</c:v>
                </c:pt>
                <c:pt idx="1355">
                  <c:v>0.96382686303500575</c:v>
                </c:pt>
                <c:pt idx="1356">
                  <c:v>0.96403765940777197</c:v>
                </c:pt>
                <c:pt idx="1357">
                  <c:v>0.9641002578744341</c:v>
                </c:pt>
                <c:pt idx="1358">
                  <c:v>0.96496941261962388</c:v>
                </c:pt>
                <c:pt idx="1359">
                  <c:v>0.96501558572188895</c:v>
                </c:pt>
                <c:pt idx="1360">
                  <c:v>0.96505861114598168</c:v>
                </c:pt>
                <c:pt idx="1361">
                  <c:v>0.9659373651158959</c:v>
                </c:pt>
                <c:pt idx="1362">
                  <c:v>0.96642956409897229</c:v>
                </c:pt>
                <c:pt idx="1363">
                  <c:v>0.96653459080631121</c:v>
                </c:pt>
                <c:pt idx="1364">
                  <c:v>0.96668921388326379</c:v>
                </c:pt>
                <c:pt idx="1365">
                  <c:v>0.96696967251286259</c:v>
                </c:pt>
                <c:pt idx="1366">
                  <c:v>0.96706244900127925</c:v>
                </c:pt>
                <c:pt idx="1367">
                  <c:v>0.96725928779155912</c:v>
                </c:pt>
                <c:pt idx="1368">
                  <c:v>0.96913974245524515</c:v>
                </c:pt>
                <c:pt idx="1369">
                  <c:v>0.97024906706885694</c:v>
                </c:pt>
                <c:pt idx="1370">
                  <c:v>0.97026358181847705</c:v>
                </c:pt>
                <c:pt idx="1371">
                  <c:v>0.97038068521714504</c:v>
                </c:pt>
                <c:pt idx="1372">
                  <c:v>0.97125943918705926</c:v>
                </c:pt>
                <c:pt idx="1373">
                  <c:v>0.97149121861396237</c:v>
                </c:pt>
                <c:pt idx="1374">
                  <c:v>0.97152831697727815</c:v>
                </c:pt>
                <c:pt idx="1375">
                  <c:v>0.97155239259388948</c:v>
                </c:pt>
                <c:pt idx="1376">
                  <c:v>0.97180173758028576</c:v>
                </c:pt>
                <c:pt idx="1377">
                  <c:v>0.97212668456364559</c:v>
                </c:pt>
                <c:pt idx="1378">
                  <c:v>0.97219048352498483</c:v>
                </c:pt>
                <c:pt idx="1379">
                  <c:v>0.97228836952612752</c:v>
                </c:pt>
                <c:pt idx="1380">
                  <c:v>0.97236366627514204</c:v>
                </c:pt>
                <c:pt idx="1381">
                  <c:v>0.97247913294847832</c:v>
                </c:pt>
                <c:pt idx="1382">
                  <c:v>0.97282654803077007</c:v>
                </c:pt>
                <c:pt idx="1383">
                  <c:v>0.97290120280232539</c:v>
                </c:pt>
                <c:pt idx="1384">
                  <c:v>0.97309804159260527</c:v>
                </c:pt>
                <c:pt idx="1385">
                  <c:v>0.97351218149262364</c:v>
                </c:pt>
                <c:pt idx="1386">
                  <c:v>0.97353768727778023</c:v>
                </c:pt>
                <c:pt idx="1387">
                  <c:v>0.9735808166745844</c:v>
                </c:pt>
                <c:pt idx="1388">
                  <c:v>0.97445957064449862</c:v>
                </c:pt>
                <c:pt idx="1389">
                  <c:v>0.97450483025907475</c:v>
                </c:pt>
                <c:pt idx="1390">
                  <c:v>0.974823333932752</c:v>
                </c:pt>
                <c:pt idx="1391">
                  <c:v>0.97534482677986589</c:v>
                </c:pt>
                <c:pt idx="1392">
                  <c:v>0.97566673306406404</c:v>
                </c:pt>
                <c:pt idx="1393">
                  <c:v>0.97635047769200289</c:v>
                </c:pt>
                <c:pt idx="1394">
                  <c:v>0.97722923166191711</c:v>
                </c:pt>
                <c:pt idx="1395">
                  <c:v>0.97733821779959829</c:v>
                </c:pt>
                <c:pt idx="1396">
                  <c:v>0.97735757401690293</c:v>
                </c:pt>
                <c:pt idx="1397">
                  <c:v>0.97737109647762843</c:v>
                </c:pt>
                <c:pt idx="1398">
                  <c:v>0.97740539140880445</c:v>
                </c:pt>
                <c:pt idx="1399">
                  <c:v>0.97743455855633998</c:v>
                </c:pt>
                <c:pt idx="1400">
                  <c:v>0.97744903889073564</c:v>
                </c:pt>
                <c:pt idx="1401">
                  <c:v>0.97758945891841198</c:v>
                </c:pt>
                <c:pt idx="1402">
                  <c:v>0.97772321136958718</c:v>
                </c:pt>
                <c:pt idx="1403">
                  <c:v>0.97773738438198854</c:v>
                </c:pt>
                <c:pt idx="1404">
                  <c:v>0.97780520995234232</c:v>
                </c:pt>
                <c:pt idx="1405">
                  <c:v>0.97826222064847113</c:v>
                </c:pt>
                <c:pt idx="1406">
                  <c:v>0.97870939021229508</c:v>
                </c:pt>
                <c:pt idx="1407">
                  <c:v>0.97875784648183706</c:v>
                </c:pt>
                <c:pt idx="1408">
                  <c:v>0.97878013867382774</c:v>
                </c:pt>
                <c:pt idx="1409">
                  <c:v>0.97885391752354745</c:v>
                </c:pt>
                <c:pt idx="1410">
                  <c:v>0.97903213320919136</c:v>
                </c:pt>
                <c:pt idx="1411">
                  <c:v>0.97910944474766759</c:v>
                </c:pt>
                <c:pt idx="1412">
                  <c:v>0.9799881987175818</c:v>
                </c:pt>
                <c:pt idx="1413">
                  <c:v>0.98034078540591252</c:v>
                </c:pt>
                <c:pt idx="1414">
                  <c:v>0.98062029474548151</c:v>
                </c:pt>
                <c:pt idx="1415">
                  <c:v>0.98062994307862195</c:v>
                </c:pt>
                <c:pt idx="1416">
                  <c:v>0.98070892313187696</c:v>
                </c:pt>
                <c:pt idx="1417">
                  <c:v>0.98083540095553667</c:v>
                </c:pt>
                <c:pt idx="1418">
                  <c:v>0.98095129066898823</c:v>
                </c:pt>
                <c:pt idx="1419">
                  <c:v>0.98098851245689589</c:v>
                </c:pt>
                <c:pt idx="1420">
                  <c:v>0.98110573383287336</c:v>
                </c:pt>
                <c:pt idx="1421">
                  <c:v>0.98131418288224836</c:v>
                </c:pt>
                <c:pt idx="1422">
                  <c:v>0.98183567572936226</c:v>
                </c:pt>
                <c:pt idx="1423">
                  <c:v>0.98200133168936965</c:v>
                </c:pt>
                <c:pt idx="1424">
                  <c:v>0.98255599399617555</c:v>
                </c:pt>
                <c:pt idx="1425">
                  <c:v>0.98257123288567294</c:v>
                </c:pt>
                <c:pt idx="1426">
                  <c:v>0.98281733237721114</c:v>
                </c:pt>
                <c:pt idx="1427">
                  <c:v>0.98284581348254019</c:v>
                </c:pt>
                <c:pt idx="1428">
                  <c:v>0.98285498092494161</c:v>
                </c:pt>
                <c:pt idx="1429">
                  <c:v>0.9830261574631608</c:v>
                </c:pt>
                <c:pt idx="1430">
                  <c:v>0.98321725966736717</c:v>
                </c:pt>
                <c:pt idx="1431">
                  <c:v>0.98326364659045296</c:v>
                </c:pt>
                <c:pt idx="1432">
                  <c:v>0.98342612008213282</c:v>
                </c:pt>
                <c:pt idx="1433">
                  <c:v>0.98353114678947173</c:v>
                </c:pt>
                <c:pt idx="1434">
                  <c:v>0.98358400625135967</c:v>
                </c:pt>
                <c:pt idx="1435">
                  <c:v>0.98366683423136336</c:v>
                </c:pt>
                <c:pt idx="1436">
                  <c:v>0.98384963850981488</c:v>
                </c:pt>
                <c:pt idx="1437">
                  <c:v>0.98390778105112564</c:v>
                </c:pt>
                <c:pt idx="1438">
                  <c:v>0.98409667116778787</c:v>
                </c:pt>
                <c:pt idx="1439">
                  <c:v>0.98427050211682587</c:v>
                </c:pt>
                <c:pt idx="1440">
                  <c:v>0.98429554150349075</c:v>
                </c:pt>
                <c:pt idx="1441">
                  <c:v>0.9849792861314296</c:v>
                </c:pt>
                <c:pt idx="1442">
                  <c:v>0.98500281880477181</c:v>
                </c:pt>
                <c:pt idx="1443">
                  <c:v>0.98588157277468602</c:v>
                </c:pt>
                <c:pt idx="1444">
                  <c:v>0.98591506672491847</c:v>
                </c:pt>
                <c:pt idx="1445">
                  <c:v>0.98598460055298942</c:v>
                </c:pt>
                <c:pt idx="1446">
                  <c:v>0.98616346837851898</c:v>
                </c:pt>
                <c:pt idx="1447">
                  <c:v>0.98632442152061806</c:v>
                </c:pt>
                <c:pt idx="1448">
                  <c:v>0.98649825246965606</c:v>
                </c:pt>
                <c:pt idx="1449">
                  <c:v>0.98672011739237842</c:v>
                </c:pt>
                <c:pt idx="1450">
                  <c:v>0.98679477216393374</c:v>
                </c:pt>
                <c:pt idx="1451">
                  <c:v>0.98682489086353953</c:v>
                </c:pt>
                <c:pt idx="1452">
                  <c:v>0.98691629300276529</c:v>
                </c:pt>
                <c:pt idx="1453">
                  <c:v>0.98693001376552647</c:v>
                </c:pt>
                <c:pt idx="1454">
                  <c:v>0.98712685255580634</c:v>
                </c:pt>
                <c:pt idx="1455">
                  <c:v>0.98714912991649573</c:v>
                </c:pt>
                <c:pt idx="1456">
                  <c:v>0.98726131336833522</c:v>
                </c:pt>
                <c:pt idx="1457">
                  <c:v>0.98814006733824944</c:v>
                </c:pt>
                <c:pt idx="1458">
                  <c:v>0.98816558692278511</c:v>
                </c:pt>
                <c:pt idx="1459">
                  <c:v>0.98825502083554995</c:v>
                </c:pt>
                <c:pt idx="1460">
                  <c:v>0.98840268053047287</c:v>
                </c:pt>
                <c:pt idx="1461">
                  <c:v>0.98845618151094294</c:v>
                </c:pt>
                <c:pt idx="1462">
                  <c:v>0.98856711397230412</c:v>
                </c:pt>
                <c:pt idx="1463">
                  <c:v>0.98858718387565947</c:v>
                </c:pt>
                <c:pt idx="1464">
                  <c:v>0.9886015603412609</c:v>
                </c:pt>
                <c:pt idx="1465">
                  <c:v>0.98861664687945294</c:v>
                </c:pt>
                <c:pt idx="1466">
                  <c:v>0.98884456175543256</c:v>
                </c:pt>
                <c:pt idx="1467">
                  <c:v>0.98894204585044054</c:v>
                </c:pt>
                <c:pt idx="1468">
                  <c:v>0.98898501136405315</c:v>
                </c:pt>
                <c:pt idx="1469">
                  <c:v>0.98905629763831071</c:v>
                </c:pt>
                <c:pt idx="1470">
                  <c:v>0.98993505160822493</c:v>
                </c:pt>
                <c:pt idx="1471">
                  <c:v>0.98994279409514674</c:v>
                </c:pt>
                <c:pt idx="1472">
                  <c:v>0.98997025803194172</c:v>
                </c:pt>
                <c:pt idx="1473">
                  <c:v>0.9900018500532437</c:v>
                </c:pt>
                <c:pt idx="1474">
                  <c:v>0.99009842193850317</c:v>
                </c:pt>
                <c:pt idx="1475">
                  <c:v>0.99014144736259591</c:v>
                </c:pt>
                <c:pt idx="1476">
                  <c:v>0.99036936223857552</c:v>
                </c:pt>
                <c:pt idx="1477">
                  <c:v>0.99041625078896645</c:v>
                </c:pt>
                <c:pt idx="1478">
                  <c:v>0.99044084373887298</c:v>
                </c:pt>
                <c:pt idx="1479">
                  <c:v>0.99048978673944432</c:v>
                </c:pt>
                <c:pt idx="1480">
                  <c:v>0.99055926975590269</c:v>
                </c:pt>
                <c:pt idx="1481">
                  <c:v>0.99065204624431935</c:v>
                </c:pt>
                <c:pt idx="1482">
                  <c:v>0.99067612186093068</c:v>
                </c:pt>
                <c:pt idx="1483">
                  <c:v>0.99071828113548388</c:v>
                </c:pt>
                <c:pt idx="1484">
                  <c:v>0.99259873579916991</c:v>
                </c:pt>
                <c:pt idx="1485">
                  <c:v>0.99261419810686513</c:v>
                </c:pt>
                <c:pt idx="1486">
                  <c:v>0.99349295207677935</c:v>
                </c:pt>
                <c:pt idx="1487">
                  <c:v>0.99357578005678304</c:v>
                </c:pt>
                <c:pt idx="1488">
                  <c:v>0.9935989579994734</c:v>
                </c:pt>
                <c:pt idx="1489">
                  <c:v>0.99362446378462999</c:v>
                </c:pt>
                <c:pt idx="1490">
                  <c:v>0.99368816451936548</c:v>
                </c:pt>
                <c:pt idx="1491">
                  <c:v>0.99386199546840348</c:v>
                </c:pt>
                <c:pt idx="1492">
                  <c:v>0.99387647580279914</c:v>
                </c:pt>
                <c:pt idx="1493">
                  <c:v>0.99397621379735768</c:v>
                </c:pt>
                <c:pt idx="1494">
                  <c:v>0.99398973625808318</c:v>
                </c:pt>
                <c:pt idx="1495">
                  <c:v>0.99408113839730894</c:v>
                </c:pt>
                <c:pt idx="1496">
                  <c:v>0.99452051538226605</c:v>
                </c:pt>
                <c:pt idx="1497">
                  <c:v>0.99462950151994722</c:v>
                </c:pt>
                <c:pt idx="1498">
                  <c:v>0.9947404339813084</c:v>
                </c:pt>
                <c:pt idx="1499">
                  <c:v>0.99482986789407324</c:v>
                </c:pt>
                <c:pt idx="1500">
                  <c:v>0.99485838240377622</c:v>
                </c:pt>
                <c:pt idx="1501">
                  <c:v>0.994903255784512</c:v>
                </c:pt>
                <c:pt idx="1502">
                  <c:v>0.99497108135486578</c:v>
                </c:pt>
                <c:pt idx="1503">
                  <c:v>0.99541045833982289</c:v>
                </c:pt>
                <c:pt idx="1504">
                  <c:v>0.99545891460936486</c:v>
                </c:pt>
                <c:pt idx="1505">
                  <c:v>0.9955081345076725</c:v>
                </c:pt>
                <c:pt idx="1506">
                  <c:v>0.9957876438472415</c:v>
                </c:pt>
                <c:pt idx="1507">
                  <c:v>0.99584537718390964</c:v>
                </c:pt>
                <c:pt idx="1508">
                  <c:v>0.99628475416886675</c:v>
                </c:pt>
                <c:pt idx="1509">
                  <c:v>0.99631724886720274</c:v>
                </c:pt>
                <c:pt idx="1510">
                  <c:v>0.99648842540542193</c:v>
                </c:pt>
                <c:pt idx="1511">
                  <c:v>0.99652061603384179</c:v>
                </c:pt>
                <c:pt idx="1512">
                  <c:v>0.99674853090982141</c:v>
                </c:pt>
                <c:pt idx="1513">
                  <c:v>0.99718790789477851</c:v>
                </c:pt>
                <c:pt idx="1514">
                  <c:v>0.99721727369512136</c:v>
                </c:pt>
                <c:pt idx="1515">
                  <c:v>0.9972701331570093</c:v>
                </c:pt>
                <c:pt idx="1516">
                  <c:v>0.99737515986434822</c:v>
                </c:pt>
                <c:pt idx="1517">
                  <c:v>0.99745071591101309</c:v>
                </c:pt>
                <c:pt idx="1518">
                  <c:v>0.99750885845232384</c:v>
                </c:pt>
                <c:pt idx="1519">
                  <c:v>0.99758351322387917</c:v>
                </c:pt>
                <c:pt idx="1520">
                  <c:v>0.99778035201415904</c:v>
                </c:pt>
                <c:pt idx="1521">
                  <c:v>0.99779543855235109</c:v>
                </c:pt>
                <c:pt idx="1522">
                  <c:v>0.997799309795812</c:v>
                </c:pt>
                <c:pt idx="1523">
                  <c:v>0.99781477210350722</c:v>
                </c:pt>
                <c:pt idx="1524">
                  <c:v>0.99783936505341375</c:v>
                </c:pt>
                <c:pt idx="1525">
                  <c:v>0.99788152432796695</c:v>
                </c:pt>
                <c:pt idx="1526">
                  <c:v>0.99832090131292406</c:v>
                </c:pt>
                <c:pt idx="1527">
                  <c:v>0.99833527777852549</c:v>
                </c:pt>
                <c:pt idx="1528">
                  <c:v>0.99834506637863973</c:v>
                </c:pt>
                <c:pt idx="1529">
                  <c:v>0.99835678851623744</c:v>
                </c:pt>
                <c:pt idx="1530">
                  <c:v>0.99838701093490345</c:v>
                </c:pt>
                <c:pt idx="1531">
                  <c:v>0.99845071166963895</c:v>
                </c:pt>
                <c:pt idx="1532">
                  <c:v>0.99848290229805881</c:v>
                </c:pt>
                <c:pt idx="1533">
                  <c:v>0.99853277129533802</c:v>
                </c:pt>
                <c:pt idx="1534">
                  <c:v>0.99876068617131764</c:v>
                </c:pt>
                <c:pt idx="1535">
                  <c:v>0.99876694601798388</c:v>
                </c:pt>
                <c:pt idx="1536">
                  <c:v>0.99879012396067424</c:v>
                </c:pt>
                <c:pt idx="1537">
                  <c:v>0.99887295194067793</c:v>
                </c:pt>
                <c:pt idx="1538">
                  <c:v>0.99888084994600346</c:v>
                </c:pt>
                <c:pt idx="1539">
                  <c:v>0.99888837962090493</c:v>
                </c:pt>
                <c:pt idx="1540">
                  <c:v>0.99897978176013069</c:v>
                </c:pt>
                <c:pt idx="1541">
                  <c:v>0.99898616165626464</c:v>
                </c:pt>
                <c:pt idx="1542">
                  <c:v>0.99901865635460063</c:v>
                </c:pt>
                <c:pt idx="1543">
                  <c:v>0.99919248730363863</c:v>
                </c:pt>
                <c:pt idx="1544">
                  <c:v>0.99920227590375288</c:v>
                </c:pt>
                <c:pt idx="1545">
                  <c:v>0.99921565114887045</c:v>
                </c:pt>
                <c:pt idx="1546">
                  <c:v>0.99928513416532883</c:v>
                </c:pt>
                <c:pt idx="1547">
                  <c:v>0.99937456807809366</c:v>
                </c:pt>
                <c:pt idx="1548">
                  <c:v>0.99938169670551946</c:v>
                </c:pt>
                <c:pt idx="1549">
                  <c:v>0.99949262916688064</c:v>
                </c:pt>
                <c:pt idx="1550">
                  <c:v>0.99950384751206456</c:v>
                </c:pt>
                <c:pt idx="1551">
                  <c:v>0.9995530674103722</c:v>
                </c:pt>
                <c:pt idx="1552">
                  <c:v>0.99999244439532931</c:v>
                </c:pt>
                <c:pt idx="1553">
                  <c:v>0.99999999999999578</c:v>
                </c:pt>
              </c:numCache>
            </c:numRef>
          </c:xVal>
          <c:yVal>
            <c:numRef>
              <c:f>Umverteil!$E$3:$E$1556</c:f>
              <c:numCache>
                <c:formatCode>General</c:formatCode>
                <c:ptCount val="1554"/>
                <c:pt idx="0">
                  <c:v>9492</c:v>
                </c:pt>
                <c:pt idx="1">
                  <c:v>9492</c:v>
                </c:pt>
                <c:pt idx="2">
                  <c:v>9492</c:v>
                </c:pt>
                <c:pt idx="3">
                  <c:v>9492</c:v>
                </c:pt>
                <c:pt idx="4">
                  <c:v>9492</c:v>
                </c:pt>
                <c:pt idx="5">
                  <c:v>9492</c:v>
                </c:pt>
                <c:pt idx="6">
                  <c:v>9492</c:v>
                </c:pt>
                <c:pt idx="7">
                  <c:v>9492</c:v>
                </c:pt>
                <c:pt idx="8">
                  <c:v>9492</c:v>
                </c:pt>
                <c:pt idx="9">
                  <c:v>9492</c:v>
                </c:pt>
                <c:pt idx="10">
                  <c:v>9492</c:v>
                </c:pt>
                <c:pt idx="11">
                  <c:v>9492</c:v>
                </c:pt>
                <c:pt idx="12">
                  <c:v>9492</c:v>
                </c:pt>
                <c:pt idx="13">
                  <c:v>9492</c:v>
                </c:pt>
                <c:pt idx="14">
                  <c:v>9492</c:v>
                </c:pt>
                <c:pt idx="15">
                  <c:v>9492</c:v>
                </c:pt>
                <c:pt idx="16">
                  <c:v>9492</c:v>
                </c:pt>
                <c:pt idx="17">
                  <c:v>9492</c:v>
                </c:pt>
                <c:pt idx="18">
                  <c:v>9492</c:v>
                </c:pt>
                <c:pt idx="19">
                  <c:v>9492</c:v>
                </c:pt>
                <c:pt idx="20">
                  <c:v>9492</c:v>
                </c:pt>
                <c:pt idx="21">
                  <c:v>9492</c:v>
                </c:pt>
                <c:pt idx="22">
                  <c:v>9492</c:v>
                </c:pt>
                <c:pt idx="23">
                  <c:v>9492</c:v>
                </c:pt>
                <c:pt idx="24">
                  <c:v>9492</c:v>
                </c:pt>
                <c:pt idx="25">
                  <c:v>9492</c:v>
                </c:pt>
                <c:pt idx="26">
                  <c:v>9492</c:v>
                </c:pt>
                <c:pt idx="27">
                  <c:v>9492</c:v>
                </c:pt>
                <c:pt idx="28">
                  <c:v>9492</c:v>
                </c:pt>
                <c:pt idx="29">
                  <c:v>9492</c:v>
                </c:pt>
                <c:pt idx="30">
                  <c:v>9492</c:v>
                </c:pt>
                <c:pt idx="31">
                  <c:v>9492</c:v>
                </c:pt>
                <c:pt idx="32">
                  <c:v>9492</c:v>
                </c:pt>
                <c:pt idx="33">
                  <c:v>9492</c:v>
                </c:pt>
                <c:pt idx="34">
                  <c:v>9492</c:v>
                </c:pt>
                <c:pt idx="35">
                  <c:v>9492</c:v>
                </c:pt>
                <c:pt idx="36">
                  <c:v>9492</c:v>
                </c:pt>
                <c:pt idx="37">
                  <c:v>9492</c:v>
                </c:pt>
                <c:pt idx="38">
                  <c:v>9492</c:v>
                </c:pt>
                <c:pt idx="39">
                  <c:v>9492</c:v>
                </c:pt>
                <c:pt idx="40">
                  <c:v>9492</c:v>
                </c:pt>
                <c:pt idx="41">
                  <c:v>9492</c:v>
                </c:pt>
                <c:pt idx="42">
                  <c:v>9492</c:v>
                </c:pt>
                <c:pt idx="43">
                  <c:v>9492</c:v>
                </c:pt>
                <c:pt idx="44">
                  <c:v>9492</c:v>
                </c:pt>
                <c:pt idx="45">
                  <c:v>9492</c:v>
                </c:pt>
                <c:pt idx="46">
                  <c:v>9492</c:v>
                </c:pt>
                <c:pt idx="47">
                  <c:v>9492</c:v>
                </c:pt>
                <c:pt idx="48">
                  <c:v>9492</c:v>
                </c:pt>
                <c:pt idx="49">
                  <c:v>9492</c:v>
                </c:pt>
                <c:pt idx="50">
                  <c:v>9492</c:v>
                </c:pt>
                <c:pt idx="51">
                  <c:v>9492</c:v>
                </c:pt>
                <c:pt idx="52">
                  <c:v>9492</c:v>
                </c:pt>
                <c:pt idx="53">
                  <c:v>9492</c:v>
                </c:pt>
                <c:pt idx="54">
                  <c:v>9492</c:v>
                </c:pt>
                <c:pt idx="55">
                  <c:v>9492</c:v>
                </c:pt>
                <c:pt idx="56">
                  <c:v>9492</c:v>
                </c:pt>
                <c:pt idx="57">
                  <c:v>9492</c:v>
                </c:pt>
                <c:pt idx="58">
                  <c:v>9492</c:v>
                </c:pt>
                <c:pt idx="59">
                  <c:v>9492</c:v>
                </c:pt>
                <c:pt idx="60">
                  <c:v>9492</c:v>
                </c:pt>
                <c:pt idx="61">
                  <c:v>9492</c:v>
                </c:pt>
                <c:pt idx="62">
                  <c:v>9492</c:v>
                </c:pt>
                <c:pt idx="63">
                  <c:v>9492</c:v>
                </c:pt>
                <c:pt idx="64">
                  <c:v>9492</c:v>
                </c:pt>
                <c:pt idx="65">
                  <c:v>9492</c:v>
                </c:pt>
                <c:pt idx="66">
                  <c:v>9492</c:v>
                </c:pt>
                <c:pt idx="67">
                  <c:v>9492</c:v>
                </c:pt>
                <c:pt idx="68">
                  <c:v>9492</c:v>
                </c:pt>
                <c:pt idx="69">
                  <c:v>9492</c:v>
                </c:pt>
                <c:pt idx="70">
                  <c:v>9492</c:v>
                </c:pt>
                <c:pt idx="71">
                  <c:v>9492</c:v>
                </c:pt>
                <c:pt idx="72">
                  <c:v>9492</c:v>
                </c:pt>
                <c:pt idx="73">
                  <c:v>9492</c:v>
                </c:pt>
                <c:pt idx="74">
                  <c:v>9492</c:v>
                </c:pt>
                <c:pt idx="75">
                  <c:v>9492</c:v>
                </c:pt>
                <c:pt idx="76">
                  <c:v>9492</c:v>
                </c:pt>
                <c:pt idx="77">
                  <c:v>9492</c:v>
                </c:pt>
                <c:pt idx="78">
                  <c:v>9492</c:v>
                </c:pt>
                <c:pt idx="79">
                  <c:v>9492</c:v>
                </c:pt>
                <c:pt idx="80">
                  <c:v>9492</c:v>
                </c:pt>
                <c:pt idx="81">
                  <c:v>9492</c:v>
                </c:pt>
                <c:pt idx="82">
                  <c:v>9492</c:v>
                </c:pt>
                <c:pt idx="83">
                  <c:v>9492</c:v>
                </c:pt>
                <c:pt idx="84">
                  <c:v>9492</c:v>
                </c:pt>
                <c:pt idx="85">
                  <c:v>9492</c:v>
                </c:pt>
                <c:pt idx="86">
                  <c:v>9492</c:v>
                </c:pt>
                <c:pt idx="87">
                  <c:v>9492</c:v>
                </c:pt>
                <c:pt idx="88">
                  <c:v>9492</c:v>
                </c:pt>
                <c:pt idx="89">
                  <c:v>9492</c:v>
                </c:pt>
                <c:pt idx="90">
                  <c:v>9492</c:v>
                </c:pt>
                <c:pt idx="91">
                  <c:v>9492</c:v>
                </c:pt>
                <c:pt idx="92">
                  <c:v>9492</c:v>
                </c:pt>
                <c:pt idx="93">
                  <c:v>9492</c:v>
                </c:pt>
                <c:pt idx="94">
                  <c:v>9492</c:v>
                </c:pt>
                <c:pt idx="95">
                  <c:v>9492</c:v>
                </c:pt>
                <c:pt idx="96">
                  <c:v>9492</c:v>
                </c:pt>
                <c:pt idx="97">
                  <c:v>9492</c:v>
                </c:pt>
                <c:pt idx="98">
                  <c:v>9492</c:v>
                </c:pt>
                <c:pt idx="99">
                  <c:v>9492</c:v>
                </c:pt>
                <c:pt idx="100">
                  <c:v>9492</c:v>
                </c:pt>
                <c:pt idx="101">
                  <c:v>9492</c:v>
                </c:pt>
                <c:pt idx="102">
                  <c:v>9492</c:v>
                </c:pt>
                <c:pt idx="103">
                  <c:v>9492</c:v>
                </c:pt>
                <c:pt idx="104">
                  <c:v>9492</c:v>
                </c:pt>
                <c:pt idx="105">
                  <c:v>9492</c:v>
                </c:pt>
                <c:pt idx="106">
                  <c:v>9492</c:v>
                </c:pt>
                <c:pt idx="107">
                  <c:v>9492</c:v>
                </c:pt>
                <c:pt idx="108">
                  <c:v>9492</c:v>
                </c:pt>
                <c:pt idx="109">
                  <c:v>9492</c:v>
                </c:pt>
                <c:pt idx="110">
                  <c:v>9492</c:v>
                </c:pt>
                <c:pt idx="111">
                  <c:v>9492</c:v>
                </c:pt>
                <c:pt idx="112">
                  <c:v>9492</c:v>
                </c:pt>
                <c:pt idx="113">
                  <c:v>9492</c:v>
                </c:pt>
                <c:pt idx="114">
                  <c:v>9492</c:v>
                </c:pt>
                <c:pt idx="115">
                  <c:v>9492</c:v>
                </c:pt>
                <c:pt idx="116">
                  <c:v>9492</c:v>
                </c:pt>
                <c:pt idx="117">
                  <c:v>9492</c:v>
                </c:pt>
                <c:pt idx="118">
                  <c:v>9492</c:v>
                </c:pt>
                <c:pt idx="119">
                  <c:v>9492</c:v>
                </c:pt>
                <c:pt idx="120">
                  <c:v>9492</c:v>
                </c:pt>
                <c:pt idx="121">
                  <c:v>9492</c:v>
                </c:pt>
                <c:pt idx="122">
                  <c:v>9492</c:v>
                </c:pt>
                <c:pt idx="123">
                  <c:v>9492</c:v>
                </c:pt>
                <c:pt idx="124">
                  <c:v>9492</c:v>
                </c:pt>
                <c:pt idx="125">
                  <c:v>9492</c:v>
                </c:pt>
                <c:pt idx="126">
                  <c:v>9492</c:v>
                </c:pt>
                <c:pt idx="127">
                  <c:v>9492</c:v>
                </c:pt>
                <c:pt idx="128">
                  <c:v>9492</c:v>
                </c:pt>
                <c:pt idx="129">
                  <c:v>9492</c:v>
                </c:pt>
                <c:pt idx="130">
                  <c:v>9492</c:v>
                </c:pt>
                <c:pt idx="131">
                  <c:v>9492</c:v>
                </c:pt>
                <c:pt idx="132">
                  <c:v>9492</c:v>
                </c:pt>
                <c:pt idx="133">
                  <c:v>9492</c:v>
                </c:pt>
                <c:pt idx="134">
                  <c:v>9492</c:v>
                </c:pt>
                <c:pt idx="135">
                  <c:v>9492</c:v>
                </c:pt>
                <c:pt idx="136">
                  <c:v>9492</c:v>
                </c:pt>
                <c:pt idx="137">
                  <c:v>9492</c:v>
                </c:pt>
                <c:pt idx="138">
                  <c:v>9492</c:v>
                </c:pt>
                <c:pt idx="139">
                  <c:v>9492</c:v>
                </c:pt>
                <c:pt idx="140">
                  <c:v>9492</c:v>
                </c:pt>
                <c:pt idx="141">
                  <c:v>9492</c:v>
                </c:pt>
                <c:pt idx="142">
                  <c:v>9492</c:v>
                </c:pt>
                <c:pt idx="143">
                  <c:v>9492</c:v>
                </c:pt>
                <c:pt idx="144">
                  <c:v>9492</c:v>
                </c:pt>
                <c:pt idx="145">
                  <c:v>9492</c:v>
                </c:pt>
                <c:pt idx="146">
                  <c:v>9492</c:v>
                </c:pt>
                <c:pt idx="147">
                  <c:v>9492</c:v>
                </c:pt>
                <c:pt idx="148">
                  <c:v>9492</c:v>
                </c:pt>
                <c:pt idx="149">
                  <c:v>9492</c:v>
                </c:pt>
                <c:pt idx="150">
                  <c:v>9492</c:v>
                </c:pt>
                <c:pt idx="151">
                  <c:v>9492</c:v>
                </c:pt>
                <c:pt idx="152">
                  <c:v>9492</c:v>
                </c:pt>
                <c:pt idx="153">
                  <c:v>9492</c:v>
                </c:pt>
                <c:pt idx="154">
                  <c:v>9492</c:v>
                </c:pt>
                <c:pt idx="155">
                  <c:v>9492</c:v>
                </c:pt>
                <c:pt idx="156">
                  <c:v>9492</c:v>
                </c:pt>
                <c:pt idx="157">
                  <c:v>9492</c:v>
                </c:pt>
                <c:pt idx="158">
                  <c:v>9492</c:v>
                </c:pt>
                <c:pt idx="159">
                  <c:v>9492</c:v>
                </c:pt>
                <c:pt idx="160">
                  <c:v>9492</c:v>
                </c:pt>
                <c:pt idx="161">
                  <c:v>9492</c:v>
                </c:pt>
                <c:pt idx="162">
                  <c:v>9492</c:v>
                </c:pt>
                <c:pt idx="163">
                  <c:v>9492</c:v>
                </c:pt>
                <c:pt idx="164">
                  <c:v>9492</c:v>
                </c:pt>
                <c:pt idx="165">
                  <c:v>9492</c:v>
                </c:pt>
                <c:pt idx="166">
                  <c:v>9492</c:v>
                </c:pt>
                <c:pt idx="167">
                  <c:v>9492</c:v>
                </c:pt>
                <c:pt idx="168">
                  <c:v>9492</c:v>
                </c:pt>
                <c:pt idx="169">
                  <c:v>9492</c:v>
                </c:pt>
                <c:pt idx="170">
                  <c:v>9492</c:v>
                </c:pt>
                <c:pt idx="171">
                  <c:v>9492</c:v>
                </c:pt>
                <c:pt idx="172">
                  <c:v>9492</c:v>
                </c:pt>
                <c:pt idx="173">
                  <c:v>9492</c:v>
                </c:pt>
                <c:pt idx="174">
                  <c:v>9492</c:v>
                </c:pt>
                <c:pt idx="175">
                  <c:v>9492</c:v>
                </c:pt>
                <c:pt idx="176">
                  <c:v>9492</c:v>
                </c:pt>
                <c:pt idx="177">
                  <c:v>9492</c:v>
                </c:pt>
                <c:pt idx="178">
                  <c:v>9492</c:v>
                </c:pt>
                <c:pt idx="179">
                  <c:v>9492</c:v>
                </c:pt>
                <c:pt idx="180">
                  <c:v>9492</c:v>
                </c:pt>
                <c:pt idx="181">
                  <c:v>9492</c:v>
                </c:pt>
                <c:pt idx="182">
                  <c:v>9492</c:v>
                </c:pt>
                <c:pt idx="183">
                  <c:v>9492</c:v>
                </c:pt>
                <c:pt idx="184">
                  <c:v>9492</c:v>
                </c:pt>
                <c:pt idx="185">
                  <c:v>9492</c:v>
                </c:pt>
                <c:pt idx="186">
                  <c:v>9492</c:v>
                </c:pt>
                <c:pt idx="187">
                  <c:v>9492</c:v>
                </c:pt>
                <c:pt idx="188">
                  <c:v>9492</c:v>
                </c:pt>
                <c:pt idx="189">
                  <c:v>9492</c:v>
                </c:pt>
                <c:pt idx="190">
                  <c:v>9492</c:v>
                </c:pt>
                <c:pt idx="191">
                  <c:v>9492</c:v>
                </c:pt>
                <c:pt idx="192">
                  <c:v>9492</c:v>
                </c:pt>
                <c:pt idx="193">
                  <c:v>9492</c:v>
                </c:pt>
                <c:pt idx="194">
                  <c:v>9492</c:v>
                </c:pt>
                <c:pt idx="195">
                  <c:v>9492</c:v>
                </c:pt>
                <c:pt idx="196">
                  <c:v>9492</c:v>
                </c:pt>
                <c:pt idx="197">
                  <c:v>9492</c:v>
                </c:pt>
                <c:pt idx="198">
                  <c:v>9492</c:v>
                </c:pt>
                <c:pt idx="199">
                  <c:v>9492</c:v>
                </c:pt>
                <c:pt idx="200">
                  <c:v>9492</c:v>
                </c:pt>
                <c:pt idx="201">
                  <c:v>9492</c:v>
                </c:pt>
                <c:pt idx="202">
                  <c:v>9492</c:v>
                </c:pt>
                <c:pt idx="203">
                  <c:v>9492</c:v>
                </c:pt>
                <c:pt idx="204">
                  <c:v>9492</c:v>
                </c:pt>
                <c:pt idx="205">
                  <c:v>9492</c:v>
                </c:pt>
                <c:pt idx="206">
                  <c:v>9492</c:v>
                </c:pt>
                <c:pt idx="207">
                  <c:v>9492</c:v>
                </c:pt>
                <c:pt idx="208">
                  <c:v>9492</c:v>
                </c:pt>
                <c:pt idx="209">
                  <c:v>9492</c:v>
                </c:pt>
                <c:pt idx="210">
                  <c:v>9492</c:v>
                </c:pt>
                <c:pt idx="211">
                  <c:v>9492</c:v>
                </c:pt>
                <c:pt idx="212">
                  <c:v>9492</c:v>
                </c:pt>
                <c:pt idx="213">
                  <c:v>9492</c:v>
                </c:pt>
                <c:pt idx="214">
                  <c:v>9492</c:v>
                </c:pt>
                <c:pt idx="215">
                  <c:v>9492</c:v>
                </c:pt>
                <c:pt idx="216">
                  <c:v>9492</c:v>
                </c:pt>
                <c:pt idx="217">
                  <c:v>9492</c:v>
                </c:pt>
                <c:pt idx="218">
                  <c:v>9492</c:v>
                </c:pt>
                <c:pt idx="219">
                  <c:v>9492</c:v>
                </c:pt>
                <c:pt idx="220">
                  <c:v>9492</c:v>
                </c:pt>
                <c:pt idx="221">
                  <c:v>9492</c:v>
                </c:pt>
                <c:pt idx="222">
                  <c:v>9492</c:v>
                </c:pt>
                <c:pt idx="223">
                  <c:v>9492</c:v>
                </c:pt>
                <c:pt idx="224">
                  <c:v>9492</c:v>
                </c:pt>
                <c:pt idx="225">
                  <c:v>9492</c:v>
                </c:pt>
                <c:pt idx="226">
                  <c:v>9492</c:v>
                </c:pt>
                <c:pt idx="227">
                  <c:v>9492</c:v>
                </c:pt>
                <c:pt idx="228">
                  <c:v>9492</c:v>
                </c:pt>
                <c:pt idx="229">
                  <c:v>9492</c:v>
                </c:pt>
                <c:pt idx="230">
                  <c:v>9492</c:v>
                </c:pt>
                <c:pt idx="231">
                  <c:v>9492</c:v>
                </c:pt>
                <c:pt idx="232">
                  <c:v>9492</c:v>
                </c:pt>
                <c:pt idx="233">
                  <c:v>9492</c:v>
                </c:pt>
                <c:pt idx="234">
                  <c:v>9492</c:v>
                </c:pt>
                <c:pt idx="235">
                  <c:v>9492</c:v>
                </c:pt>
                <c:pt idx="236">
                  <c:v>9492</c:v>
                </c:pt>
                <c:pt idx="237">
                  <c:v>9492</c:v>
                </c:pt>
                <c:pt idx="238">
                  <c:v>9492</c:v>
                </c:pt>
                <c:pt idx="239">
                  <c:v>9492</c:v>
                </c:pt>
                <c:pt idx="240">
                  <c:v>9492</c:v>
                </c:pt>
                <c:pt idx="241">
                  <c:v>9492</c:v>
                </c:pt>
                <c:pt idx="242">
                  <c:v>9492</c:v>
                </c:pt>
                <c:pt idx="243">
                  <c:v>9492</c:v>
                </c:pt>
                <c:pt idx="244">
                  <c:v>9492</c:v>
                </c:pt>
                <c:pt idx="245">
                  <c:v>9492</c:v>
                </c:pt>
                <c:pt idx="246">
                  <c:v>9492</c:v>
                </c:pt>
                <c:pt idx="247">
                  <c:v>9492</c:v>
                </c:pt>
                <c:pt idx="248">
                  <c:v>9492</c:v>
                </c:pt>
                <c:pt idx="249">
                  <c:v>9492</c:v>
                </c:pt>
                <c:pt idx="250">
                  <c:v>9492</c:v>
                </c:pt>
                <c:pt idx="251">
                  <c:v>9492</c:v>
                </c:pt>
                <c:pt idx="252">
                  <c:v>9492</c:v>
                </c:pt>
                <c:pt idx="253">
                  <c:v>9492</c:v>
                </c:pt>
                <c:pt idx="254">
                  <c:v>9492</c:v>
                </c:pt>
                <c:pt idx="255">
                  <c:v>9492</c:v>
                </c:pt>
                <c:pt idx="256">
                  <c:v>9492</c:v>
                </c:pt>
                <c:pt idx="257">
                  <c:v>9492</c:v>
                </c:pt>
                <c:pt idx="258">
                  <c:v>9492</c:v>
                </c:pt>
                <c:pt idx="259">
                  <c:v>9492</c:v>
                </c:pt>
                <c:pt idx="260">
                  <c:v>9492</c:v>
                </c:pt>
                <c:pt idx="261">
                  <c:v>9492</c:v>
                </c:pt>
                <c:pt idx="262">
                  <c:v>9492</c:v>
                </c:pt>
                <c:pt idx="263">
                  <c:v>9492</c:v>
                </c:pt>
                <c:pt idx="264">
                  <c:v>9492</c:v>
                </c:pt>
                <c:pt idx="265">
                  <c:v>9492</c:v>
                </c:pt>
                <c:pt idx="266">
                  <c:v>9492</c:v>
                </c:pt>
                <c:pt idx="267">
                  <c:v>9492</c:v>
                </c:pt>
                <c:pt idx="268">
                  <c:v>9492</c:v>
                </c:pt>
                <c:pt idx="269">
                  <c:v>9492</c:v>
                </c:pt>
                <c:pt idx="270">
                  <c:v>9492</c:v>
                </c:pt>
                <c:pt idx="271">
                  <c:v>9492</c:v>
                </c:pt>
                <c:pt idx="272">
                  <c:v>9492</c:v>
                </c:pt>
                <c:pt idx="273">
                  <c:v>9492</c:v>
                </c:pt>
                <c:pt idx="274">
                  <c:v>9492</c:v>
                </c:pt>
                <c:pt idx="275">
                  <c:v>9492</c:v>
                </c:pt>
                <c:pt idx="276">
                  <c:v>9492</c:v>
                </c:pt>
                <c:pt idx="277">
                  <c:v>9492</c:v>
                </c:pt>
                <c:pt idx="278">
                  <c:v>9492</c:v>
                </c:pt>
                <c:pt idx="279">
                  <c:v>9492</c:v>
                </c:pt>
                <c:pt idx="280">
                  <c:v>9492</c:v>
                </c:pt>
                <c:pt idx="281">
                  <c:v>9492</c:v>
                </c:pt>
                <c:pt idx="282">
                  <c:v>9492</c:v>
                </c:pt>
                <c:pt idx="283">
                  <c:v>9492</c:v>
                </c:pt>
                <c:pt idx="284">
                  <c:v>9492</c:v>
                </c:pt>
                <c:pt idx="285">
                  <c:v>9492</c:v>
                </c:pt>
                <c:pt idx="286">
                  <c:v>9492</c:v>
                </c:pt>
                <c:pt idx="287">
                  <c:v>9492</c:v>
                </c:pt>
                <c:pt idx="288">
                  <c:v>9492</c:v>
                </c:pt>
                <c:pt idx="289">
                  <c:v>9492</c:v>
                </c:pt>
                <c:pt idx="290">
                  <c:v>9492</c:v>
                </c:pt>
                <c:pt idx="291">
                  <c:v>9492</c:v>
                </c:pt>
                <c:pt idx="292">
                  <c:v>9492</c:v>
                </c:pt>
                <c:pt idx="293">
                  <c:v>9492</c:v>
                </c:pt>
                <c:pt idx="294">
                  <c:v>9492</c:v>
                </c:pt>
                <c:pt idx="295">
                  <c:v>9492</c:v>
                </c:pt>
                <c:pt idx="296">
                  <c:v>9492</c:v>
                </c:pt>
                <c:pt idx="297">
                  <c:v>9492</c:v>
                </c:pt>
                <c:pt idx="298">
                  <c:v>9492</c:v>
                </c:pt>
                <c:pt idx="299">
                  <c:v>9492</c:v>
                </c:pt>
                <c:pt idx="300">
                  <c:v>9492</c:v>
                </c:pt>
                <c:pt idx="301">
                  <c:v>9492</c:v>
                </c:pt>
                <c:pt idx="302">
                  <c:v>9492</c:v>
                </c:pt>
                <c:pt idx="303">
                  <c:v>9492</c:v>
                </c:pt>
                <c:pt idx="304">
                  <c:v>9492</c:v>
                </c:pt>
                <c:pt idx="305">
                  <c:v>9492</c:v>
                </c:pt>
                <c:pt idx="306">
                  <c:v>9492</c:v>
                </c:pt>
                <c:pt idx="307">
                  <c:v>9492</c:v>
                </c:pt>
                <c:pt idx="308">
                  <c:v>9492</c:v>
                </c:pt>
                <c:pt idx="309">
                  <c:v>9492</c:v>
                </c:pt>
                <c:pt idx="310">
                  <c:v>9492</c:v>
                </c:pt>
                <c:pt idx="311">
                  <c:v>9492</c:v>
                </c:pt>
                <c:pt idx="312">
                  <c:v>9492</c:v>
                </c:pt>
                <c:pt idx="313">
                  <c:v>9492</c:v>
                </c:pt>
                <c:pt idx="314">
                  <c:v>9492</c:v>
                </c:pt>
                <c:pt idx="315">
                  <c:v>9492</c:v>
                </c:pt>
                <c:pt idx="316">
                  <c:v>9492</c:v>
                </c:pt>
                <c:pt idx="317">
                  <c:v>9492</c:v>
                </c:pt>
                <c:pt idx="318">
                  <c:v>9492</c:v>
                </c:pt>
                <c:pt idx="319">
                  <c:v>9492</c:v>
                </c:pt>
                <c:pt idx="320">
                  <c:v>9492</c:v>
                </c:pt>
                <c:pt idx="321">
                  <c:v>9492</c:v>
                </c:pt>
                <c:pt idx="322">
                  <c:v>9492</c:v>
                </c:pt>
                <c:pt idx="323">
                  <c:v>9492</c:v>
                </c:pt>
                <c:pt idx="324">
                  <c:v>9492</c:v>
                </c:pt>
                <c:pt idx="325">
                  <c:v>9492</c:v>
                </c:pt>
                <c:pt idx="326">
                  <c:v>9492</c:v>
                </c:pt>
                <c:pt idx="327">
                  <c:v>9492</c:v>
                </c:pt>
                <c:pt idx="328">
                  <c:v>9492</c:v>
                </c:pt>
                <c:pt idx="329">
                  <c:v>9492</c:v>
                </c:pt>
                <c:pt idx="330">
                  <c:v>9492</c:v>
                </c:pt>
                <c:pt idx="331">
                  <c:v>9492</c:v>
                </c:pt>
                <c:pt idx="332">
                  <c:v>9492</c:v>
                </c:pt>
                <c:pt idx="333">
                  <c:v>9492</c:v>
                </c:pt>
                <c:pt idx="334">
                  <c:v>9492</c:v>
                </c:pt>
                <c:pt idx="335">
                  <c:v>9492</c:v>
                </c:pt>
                <c:pt idx="336">
                  <c:v>9492</c:v>
                </c:pt>
                <c:pt idx="337">
                  <c:v>9492</c:v>
                </c:pt>
                <c:pt idx="338">
                  <c:v>9492</c:v>
                </c:pt>
                <c:pt idx="339">
                  <c:v>9492</c:v>
                </c:pt>
                <c:pt idx="340">
                  <c:v>9492</c:v>
                </c:pt>
                <c:pt idx="341">
                  <c:v>9492</c:v>
                </c:pt>
                <c:pt idx="342">
                  <c:v>9492</c:v>
                </c:pt>
                <c:pt idx="343">
                  <c:v>9492</c:v>
                </c:pt>
                <c:pt idx="344">
                  <c:v>9492</c:v>
                </c:pt>
                <c:pt idx="345">
                  <c:v>9492</c:v>
                </c:pt>
                <c:pt idx="346">
                  <c:v>9492</c:v>
                </c:pt>
                <c:pt idx="347">
                  <c:v>9492</c:v>
                </c:pt>
                <c:pt idx="348">
                  <c:v>9492</c:v>
                </c:pt>
                <c:pt idx="349">
                  <c:v>9492</c:v>
                </c:pt>
                <c:pt idx="350">
                  <c:v>9492</c:v>
                </c:pt>
                <c:pt idx="351">
                  <c:v>9492</c:v>
                </c:pt>
                <c:pt idx="352">
                  <c:v>9492</c:v>
                </c:pt>
                <c:pt idx="353">
                  <c:v>9492</c:v>
                </c:pt>
                <c:pt idx="354">
                  <c:v>9492</c:v>
                </c:pt>
                <c:pt idx="355">
                  <c:v>9492</c:v>
                </c:pt>
                <c:pt idx="356">
                  <c:v>9492</c:v>
                </c:pt>
                <c:pt idx="357">
                  <c:v>9492</c:v>
                </c:pt>
                <c:pt idx="358">
                  <c:v>9492</c:v>
                </c:pt>
                <c:pt idx="359">
                  <c:v>9492</c:v>
                </c:pt>
                <c:pt idx="360">
                  <c:v>9492</c:v>
                </c:pt>
                <c:pt idx="361">
                  <c:v>9492</c:v>
                </c:pt>
                <c:pt idx="362">
                  <c:v>9492</c:v>
                </c:pt>
                <c:pt idx="363">
                  <c:v>9492</c:v>
                </c:pt>
                <c:pt idx="364">
                  <c:v>9492</c:v>
                </c:pt>
                <c:pt idx="365">
                  <c:v>9492</c:v>
                </c:pt>
                <c:pt idx="366">
                  <c:v>9492</c:v>
                </c:pt>
                <c:pt idx="367">
                  <c:v>9492</c:v>
                </c:pt>
                <c:pt idx="368">
                  <c:v>9492</c:v>
                </c:pt>
                <c:pt idx="369">
                  <c:v>9492</c:v>
                </c:pt>
                <c:pt idx="370">
                  <c:v>9492</c:v>
                </c:pt>
                <c:pt idx="371">
                  <c:v>9492</c:v>
                </c:pt>
                <c:pt idx="372">
                  <c:v>9492</c:v>
                </c:pt>
                <c:pt idx="373">
                  <c:v>9492</c:v>
                </c:pt>
                <c:pt idx="374">
                  <c:v>9492</c:v>
                </c:pt>
                <c:pt idx="375">
                  <c:v>9492</c:v>
                </c:pt>
                <c:pt idx="376">
                  <c:v>9492</c:v>
                </c:pt>
                <c:pt idx="377">
                  <c:v>9492</c:v>
                </c:pt>
                <c:pt idx="378">
                  <c:v>9492</c:v>
                </c:pt>
                <c:pt idx="379">
                  <c:v>9492</c:v>
                </c:pt>
                <c:pt idx="380">
                  <c:v>9492</c:v>
                </c:pt>
                <c:pt idx="381">
                  <c:v>9492</c:v>
                </c:pt>
                <c:pt idx="382">
                  <c:v>9492</c:v>
                </c:pt>
                <c:pt idx="383">
                  <c:v>9492</c:v>
                </c:pt>
                <c:pt idx="384">
                  <c:v>9492</c:v>
                </c:pt>
                <c:pt idx="385">
                  <c:v>9492</c:v>
                </c:pt>
                <c:pt idx="386">
                  <c:v>9492</c:v>
                </c:pt>
                <c:pt idx="387">
                  <c:v>9492</c:v>
                </c:pt>
                <c:pt idx="388">
                  <c:v>9492</c:v>
                </c:pt>
                <c:pt idx="389">
                  <c:v>9492</c:v>
                </c:pt>
                <c:pt idx="390">
                  <c:v>9492</c:v>
                </c:pt>
                <c:pt idx="391">
                  <c:v>9492</c:v>
                </c:pt>
                <c:pt idx="392">
                  <c:v>9492</c:v>
                </c:pt>
                <c:pt idx="393">
                  <c:v>9492</c:v>
                </c:pt>
                <c:pt idx="394">
                  <c:v>9492</c:v>
                </c:pt>
                <c:pt idx="395">
                  <c:v>9492</c:v>
                </c:pt>
                <c:pt idx="396">
                  <c:v>9492</c:v>
                </c:pt>
                <c:pt idx="397">
                  <c:v>9492</c:v>
                </c:pt>
                <c:pt idx="398">
                  <c:v>9492</c:v>
                </c:pt>
                <c:pt idx="399">
                  <c:v>9492</c:v>
                </c:pt>
                <c:pt idx="400">
                  <c:v>9492</c:v>
                </c:pt>
                <c:pt idx="401">
                  <c:v>9492</c:v>
                </c:pt>
                <c:pt idx="402">
                  <c:v>9492</c:v>
                </c:pt>
                <c:pt idx="403">
                  <c:v>9492</c:v>
                </c:pt>
                <c:pt idx="404">
                  <c:v>9492</c:v>
                </c:pt>
                <c:pt idx="405">
                  <c:v>9492</c:v>
                </c:pt>
                <c:pt idx="406">
                  <c:v>9492</c:v>
                </c:pt>
                <c:pt idx="407">
                  <c:v>9492</c:v>
                </c:pt>
                <c:pt idx="408">
                  <c:v>9492</c:v>
                </c:pt>
                <c:pt idx="409">
                  <c:v>9492</c:v>
                </c:pt>
                <c:pt idx="410">
                  <c:v>9492</c:v>
                </c:pt>
                <c:pt idx="411">
                  <c:v>9492</c:v>
                </c:pt>
                <c:pt idx="412">
                  <c:v>9492</c:v>
                </c:pt>
                <c:pt idx="413">
                  <c:v>9492</c:v>
                </c:pt>
                <c:pt idx="414">
                  <c:v>9492</c:v>
                </c:pt>
                <c:pt idx="415">
                  <c:v>9492</c:v>
                </c:pt>
                <c:pt idx="416">
                  <c:v>9492</c:v>
                </c:pt>
                <c:pt idx="417">
                  <c:v>9492</c:v>
                </c:pt>
                <c:pt idx="418">
                  <c:v>9492</c:v>
                </c:pt>
                <c:pt idx="419">
                  <c:v>9492</c:v>
                </c:pt>
                <c:pt idx="420">
                  <c:v>9492</c:v>
                </c:pt>
                <c:pt idx="421">
                  <c:v>9492</c:v>
                </c:pt>
                <c:pt idx="422">
                  <c:v>9492</c:v>
                </c:pt>
                <c:pt idx="423">
                  <c:v>9492</c:v>
                </c:pt>
                <c:pt idx="424">
                  <c:v>9492</c:v>
                </c:pt>
                <c:pt idx="425">
                  <c:v>9492</c:v>
                </c:pt>
                <c:pt idx="426">
                  <c:v>9492</c:v>
                </c:pt>
                <c:pt idx="427">
                  <c:v>9492</c:v>
                </c:pt>
                <c:pt idx="428">
                  <c:v>9492</c:v>
                </c:pt>
                <c:pt idx="429">
                  <c:v>9492</c:v>
                </c:pt>
                <c:pt idx="430">
                  <c:v>9492</c:v>
                </c:pt>
                <c:pt idx="431">
                  <c:v>9492</c:v>
                </c:pt>
                <c:pt idx="432">
                  <c:v>9492</c:v>
                </c:pt>
                <c:pt idx="433">
                  <c:v>9492</c:v>
                </c:pt>
                <c:pt idx="434">
                  <c:v>9492</c:v>
                </c:pt>
                <c:pt idx="435">
                  <c:v>9492</c:v>
                </c:pt>
                <c:pt idx="436">
                  <c:v>9492</c:v>
                </c:pt>
                <c:pt idx="437">
                  <c:v>9492</c:v>
                </c:pt>
                <c:pt idx="438">
                  <c:v>9492</c:v>
                </c:pt>
                <c:pt idx="439">
                  <c:v>9492</c:v>
                </c:pt>
                <c:pt idx="440">
                  <c:v>9492</c:v>
                </c:pt>
                <c:pt idx="441">
                  <c:v>9492</c:v>
                </c:pt>
                <c:pt idx="442">
                  <c:v>9492</c:v>
                </c:pt>
                <c:pt idx="443">
                  <c:v>9492</c:v>
                </c:pt>
                <c:pt idx="444">
                  <c:v>9492</c:v>
                </c:pt>
                <c:pt idx="445">
                  <c:v>9492</c:v>
                </c:pt>
                <c:pt idx="446">
                  <c:v>9492</c:v>
                </c:pt>
                <c:pt idx="447">
                  <c:v>9492</c:v>
                </c:pt>
                <c:pt idx="448">
                  <c:v>9492</c:v>
                </c:pt>
                <c:pt idx="449">
                  <c:v>9492</c:v>
                </c:pt>
                <c:pt idx="450">
                  <c:v>9492</c:v>
                </c:pt>
                <c:pt idx="451">
                  <c:v>9492</c:v>
                </c:pt>
                <c:pt idx="452">
                  <c:v>9492</c:v>
                </c:pt>
                <c:pt idx="453">
                  <c:v>9492</c:v>
                </c:pt>
                <c:pt idx="454">
                  <c:v>9492</c:v>
                </c:pt>
                <c:pt idx="455">
                  <c:v>9492</c:v>
                </c:pt>
                <c:pt idx="456">
                  <c:v>9492</c:v>
                </c:pt>
                <c:pt idx="457">
                  <c:v>9492</c:v>
                </c:pt>
                <c:pt idx="458">
                  <c:v>9492</c:v>
                </c:pt>
                <c:pt idx="459">
                  <c:v>9492</c:v>
                </c:pt>
                <c:pt idx="460">
                  <c:v>9492</c:v>
                </c:pt>
                <c:pt idx="461">
                  <c:v>9492</c:v>
                </c:pt>
                <c:pt idx="462">
                  <c:v>9492</c:v>
                </c:pt>
                <c:pt idx="463">
                  <c:v>9492</c:v>
                </c:pt>
                <c:pt idx="464">
                  <c:v>9492</c:v>
                </c:pt>
                <c:pt idx="465">
                  <c:v>9492</c:v>
                </c:pt>
                <c:pt idx="466">
                  <c:v>9492</c:v>
                </c:pt>
                <c:pt idx="467">
                  <c:v>9492</c:v>
                </c:pt>
                <c:pt idx="468">
                  <c:v>9492</c:v>
                </c:pt>
                <c:pt idx="469">
                  <c:v>9492</c:v>
                </c:pt>
                <c:pt idx="470">
                  <c:v>9492</c:v>
                </c:pt>
                <c:pt idx="471">
                  <c:v>9492</c:v>
                </c:pt>
                <c:pt idx="472">
                  <c:v>9492</c:v>
                </c:pt>
                <c:pt idx="473">
                  <c:v>9492</c:v>
                </c:pt>
                <c:pt idx="474">
                  <c:v>9492</c:v>
                </c:pt>
                <c:pt idx="475">
                  <c:v>9492</c:v>
                </c:pt>
                <c:pt idx="476">
                  <c:v>9492</c:v>
                </c:pt>
                <c:pt idx="477">
                  <c:v>9492</c:v>
                </c:pt>
                <c:pt idx="478">
                  <c:v>9492</c:v>
                </c:pt>
                <c:pt idx="479">
                  <c:v>9492</c:v>
                </c:pt>
                <c:pt idx="480">
                  <c:v>9492</c:v>
                </c:pt>
                <c:pt idx="481">
                  <c:v>9492</c:v>
                </c:pt>
                <c:pt idx="482">
                  <c:v>9492</c:v>
                </c:pt>
                <c:pt idx="483">
                  <c:v>9492</c:v>
                </c:pt>
                <c:pt idx="484">
                  <c:v>9492</c:v>
                </c:pt>
                <c:pt idx="485">
                  <c:v>9492</c:v>
                </c:pt>
                <c:pt idx="486">
                  <c:v>9492</c:v>
                </c:pt>
                <c:pt idx="487">
                  <c:v>9492</c:v>
                </c:pt>
                <c:pt idx="488">
                  <c:v>9492</c:v>
                </c:pt>
                <c:pt idx="489">
                  <c:v>9492</c:v>
                </c:pt>
                <c:pt idx="490">
                  <c:v>9492</c:v>
                </c:pt>
                <c:pt idx="491">
                  <c:v>9492</c:v>
                </c:pt>
                <c:pt idx="492">
                  <c:v>9492</c:v>
                </c:pt>
                <c:pt idx="493">
                  <c:v>9492</c:v>
                </c:pt>
                <c:pt idx="494">
                  <c:v>9492</c:v>
                </c:pt>
                <c:pt idx="495">
                  <c:v>9492</c:v>
                </c:pt>
                <c:pt idx="496">
                  <c:v>9492</c:v>
                </c:pt>
                <c:pt idx="497">
                  <c:v>9492</c:v>
                </c:pt>
                <c:pt idx="498">
                  <c:v>9492</c:v>
                </c:pt>
                <c:pt idx="499">
                  <c:v>9492</c:v>
                </c:pt>
                <c:pt idx="500">
                  <c:v>9492</c:v>
                </c:pt>
                <c:pt idx="501">
                  <c:v>9492</c:v>
                </c:pt>
                <c:pt idx="502">
                  <c:v>9492</c:v>
                </c:pt>
                <c:pt idx="503">
                  <c:v>9492</c:v>
                </c:pt>
                <c:pt idx="504">
                  <c:v>9492</c:v>
                </c:pt>
                <c:pt idx="505">
                  <c:v>9492</c:v>
                </c:pt>
                <c:pt idx="506">
                  <c:v>9492</c:v>
                </c:pt>
                <c:pt idx="507">
                  <c:v>9492</c:v>
                </c:pt>
                <c:pt idx="508">
                  <c:v>9492</c:v>
                </c:pt>
                <c:pt idx="509">
                  <c:v>9492</c:v>
                </c:pt>
                <c:pt idx="510">
                  <c:v>9492</c:v>
                </c:pt>
                <c:pt idx="511">
                  <c:v>9492</c:v>
                </c:pt>
                <c:pt idx="512">
                  <c:v>9492</c:v>
                </c:pt>
                <c:pt idx="513">
                  <c:v>9492</c:v>
                </c:pt>
                <c:pt idx="514">
                  <c:v>9492</c:v>
                </c:pt>
                <c:pt idx="515">
                  <c:v>9492</c:v>
                </c:pt>
                <c:pt idx="516">
                  <c:v>9492</c:v>
                </c:pt>
                <c:pt idx="517">
                  <c:v>9492</c:v>
                </c:pt>
                <c:pt idx="518">
                  <c:v>9492</c:v>
                </c:pt>
                <c:pt idx="519">
                  <c:v>9492</c:v>
                </c:pt>
                <c:pt idx="520">
                  <c:v>9492</c:v>
                </c:pt>
                <c:pt idx="521">
                  <c:v>9492</c:v>
                </c:pt>
                <c:pt idx="522">
                  <c:v>9492</c:v>
                </c:pt>
                <c:pt idx="523">
                  <c:v>9492</c:v>
                </c:pt>
                <c:pt idx="524">
                  <c:v>9492</c:v>
                </c:pt>
                <c:pt idx="525">
                  <c:v>9492</c:v>
                </c:pt>
                <c:pt idx="526">
                  <c:v>9492</c:v>
                </c:pt>
                <c:pt idx="527">
                  <c:v>9492</c:v>
                </c:pt>
                <c:pt idx="528">
                  <c:v>9492</c:v>
                </c:pt>
                <c:pt idx="529">
                  <c:v>9492</c:v>
                </c:pt>
                <c:pt idx="530">
                  <c:v>9492</c:v>
                </c:pt>
                <c:pt idx="531">
                  <c:v>9492</c:v>
                </c:pt>
                <c:pt idx="532">
                  <c:v>9492</c:v>
                </c:pt>
                <c:pt idx="533">
                  <c:v>9492</c:v>
                </c:pt>
                <c:pt idx="534">
                  <c:v>9492</c:v>
                </c:pt>
                <c:pt idx="535">
                  <c:v>9492</c:v>
                </c:pt>
                <c:pt idx="536">
                  <c:v>9492</c:v>
                </c:pt>
                <c:pt idx="537">
                  <c:v>9492</c:v>
                </c:pt>
                <c:pt idx="538">
                  <c:v>9492</c:v>
                </c:pt>
                <c:pt idx="539">
                  <c:v>9492</c:v>
                </c:pt>
                <c:pt idx="540">
                  <c:v>9492</c:v>
                </c:pt>
                <c:pt idx="541">
                  <c:v>9492</c:v>
                </c:pt>
                <c:pt idx="542">
                  <c:v>9492</c:v>
                </c:pt>
                <c:pt idx="543">
                  <c:v>9492</c:v>
                </c:pt>
                <c:pt idx="544">
                  <c:v>9492</c:v>
                </c:pt>
                <c:pt idx="545">
                  <c:v>9492</c:v>
                </c:pt>
                <c:pt idx="546">
                  <c:v>9492</c:v>
                </c:pt>
                <c:pt idx="547">
                  <c:v>9492</c:v>
                </c:pt>
                <c:pt idx="548">
                  <c:v>9492</c:v>
                </c:pt>
                <c:pt idx="549">
                  <c:v>9492</c:v>
                </c:pt>
                <c:pt idx="550">
                  <c:v>9492</c:v>
                </c:pt>
                <c:pt idx="551">
                  <c:v>9492</c:v>
                </c:pt>
                <c:pt idx="552">
                  <c:v>9492</c:v>
                </c:pt>
                <c:pt idx="553">
                  <c:v>9492</c:v>
                </c:pt>
                <c:pt idx="554">
                  <c:v>9492</c:v>
                </c:pt>
                <c:pt idx="555">
                  <c:v>9492</c:v>
                </c:pt>
                <c:pt idx="556">
                  <c:v>9492</c:v>
                </c:pt>
                <c:pt idx="557">
                  <c:v>9492</c:v>
                </c:pt>
                <c:pt idx="558">
                  <c:v>9492</c:v>
                </c:pt>
                <c:pt idx="559">
                  <c:v>9492</c:v>
                </c:pt>
                <c:pt idx="560">
                  <c:v>9492</c:v>
                </c:pt>
                <c:pt idx="561">
                  <c:v>9492</c:v>
                </c:pt>
                <c:pt idx="562">
                  <c:v>9492</c:v>
                </c:pt>
                <c:pt idx="563">
                  <c:v>9492</c:v>
                </c:pt>
                <c:pt idx="564">
                  <c:v>9492</c:v>
                </c:pt>
                <c:pt idx="565">
                  <c:v>9492</c:v>
                </c:pt>
                <c:pt idx="566">
                  <c:v>9492</c:v>
                </c:pt>
                <c:pt idx="567">
                  <c:v>9492</c:v>
                </c:pt>
                <c:pt idx="568">
                  <c:v>9492</c:v>
                </c:pt>
                <c:pt idx="569">
                  <c:v>9492</c:v>
                </c:pt>
                <c:pt idx="570">
                  <c:v>9492</c:v>
                </c:pt>
                <c:pt idx="571">
                  <c:v>9492</c:v>
                </c:pt>
                <c:pt idx="572">
                  <c:v>9492</c:v>
                </c:pt>
                <c:pt idx="573">
                  <c:v>9492</c:v>
                </c:pt>
                <c:pt idx="574">
                  <c:v>9492</c:v>
                </c:pt>
                <c:pt idx="575">
                  <c:v>9492</c:v>
                </c:pt>
                <c:pt idx="576">
                  <c:v>9492</c:v>
                </c:pt>
                <c:pt idx="577">
                  <c:v>9492</c:v>
                </c:pt>
                <c:pt idx="578">
                  <c:v>9492</c:v>
                </c:pt>
                <c:pt idx="579">
                  <c:v>9492</c:v>
                </c:pt>
                <c:pt idx="580">
                  <c:v>9492</c:v>
                </c:pt>
                <c:pt idx="581">
                  <c:v>9492</c:v>
                </c:pt>
                <c:pt idx="582">
                  <c:v>9492</c:v>
                </c:pt>
                <c:pt idx="583">
                  <c:v>9492</c:v>
                </c:pt>
                <c:pt idx="584">
                  <c:v>9492</c:v>
                </c:pt>
                <c:pt idx="585">
                  <c:v>9492</c:v>
                </c:pt>
                <c:pt idx="586">
                  <c:v>9492</c:v>
                </c:pt>
                <c:pt idx="587">
                  <c:v>9492</c:v>
                </c:pt>
                <c:pt idx="588">
                  <c:v>9492</c:v>
                </c:pt>
                <c:pt idx="589">
                  <c:v>9492</c:v>
                </c:pt>
                <c:pt idx="590">
                  <c:v>9492</c:v>
                </c:pt>
                <c:pt idx="591">
                  <c:v>9492</c:v>
                </c:pt>
                <c:pt idx="592">
                  <c:v>9492</c:v>
                </c:pt>
                <c:pt idx="593">
                  <c:v>9492</c:v>
                </c:pt>
                <c:pt idx="594">
                  <c:v>9492</c:v>
                </c:pt>
                <c:pt idx="595">
                  <c:v>9492</c:v>
                </c:pt>
                <c:pt idx="596">
                  <c:v>9492</c:v>
                </c:pt>
                <c:pt idx="597">
                  <c:v>9492</c:v>
                </c:pt>
                <c:pt idx="598">
                  <c:v>9492</c:v>
                </c:pt>
                <c:pt idx="599">
                  <c:v>9492</c:v>
                </c:pt>
                <c:pt idx="600">
                  <c:v>9492</c:v>
                </c:pt>
                <c:pt idx="601">
                  <c:v>9492</c:v>
                </c:pt>
                <c:pt idx="602">
                  <c:v>9492</c:v>
                </c:pt>
                <c:pt idx="603">
                  <c:v>9492</c:v>
                </c:pt>
                <c:pt idx="604">
                  <c:v>9492</c:v>
                </c:pt>
                <c:pt idx="605">
                  <c:v>9492</c:v>
                </c:pt>
                <c:pt idx="606">
                  <c:v>9492</c:v>
                </c:pt>
                <c:pt idx="607">
                  <c:v>9492</c:v>
                </c:pt>
                <c:pt idx="608">
                  <c:v>9492</c:v>
                </c:pt>
                <c:pt idx="609">
                  <c:v>9492</c:v>
                </c:pt>
                <c:pt idx="610">
                  <c:v>9492</c:v>
                </c:pt>
                <c:pt idx="611">
                  <c:v>9492</c:v>
                </c:pt>
                <c:pt idx="612">
                  <c:v>9492</c:v>
                </c:pt>
                <c:pt idx="613">
                  <c:v>9492</c:v>
                </c:pt>
                <c:pt idx="614">
                  <c:v>9492</c:v>
                </c:pt>
                <c:pt idx="615">
                  <c:v>9492</c:v>
                </c:pt>
                <c:pt idx="616">
                  <c:v>9492</c:v>
                </c:pt>
                <c:pt idx="617">
                  <c:v>9492</c:v>
                </c:pt>
                <c:pt idx="618">
                  <c:v>9492</c:v>
                </c:pt>
                <c:pt idx="619">
                  <c:v>9492</c:v>
                </c:pt>
                <c:pt idx="620">
                  <c:v>9492</c:v>
                </c:pt>
                <c:pt idx="621">
                  <c:v>9492</c:v>
                </c:pt>
                <c:pt idx="622">
                  <c:v>9492</c:v>
                </c:pt>
                <c:pt idx="623">
                  <c:v>9492</c:v>
                </c:pt>
                <c:pt idx="624">
                  <c:v>9492</c:v>
                </c:pt>
                <c:pt idx="625">
                  <c:v>9492</c:v>
                </c:pt>
                <c:pt idx="626">
                  <c:v>9492</c:v>
                </c:pt>
                <c:pt idx="627">
                  <c:v>9492</c:v>
                </c:pt>
                <c:pt idx="628">
                  <c:v>9492</c:v>
                </c:pt>
                <c:pt idx="629">
                  <c:v>9492</c:v>
                </c:pt>
                <c:pt idx="630">
                  <c:v>9492</c:v>
                </c:pt>
                <c:pt idx="631">
                  <c:v>9492</c:v>
                </c:pt>
                <c:pt idx="632">
                  <c:v>9492</c:v>
                </c:pt>
                <c:pt idx="633">
                  <c:v>9492</c:v>
                </c:pt>
                <c:pt idx="634">
                  <c:v>9492</c:v>
                </c:pt>
                <c:pt idx="635">
                  <c:v>9492</c:v>
                </c:pt>
                <c:pt idx="636">
                  <c:v>9492</c:v>
                </c:pt>
                <c:pt idx="637">
                  <c:v>9492</c:v>
                </c:pt>
                <c:pt idx="638">
                  <c:v>9492</c:v>
                </c:pt>
                <c:pt idx="639">
                  <c:v>9492</c:v>
                </c:pt>
                <c:pt idx="640">
                  <c:v>9492</c:v>
                </c:pt>
                <c:pt idx="641">
                  <c:v>9492</c:v>
                </c:pt>
                <c:pt idx="642">
                  <c:v>9492</c:v>
                </c:pt>
                <c:pt idx="643">
                  <c:v>9492</c:v>
                </c:pt>
                <c:pt idx="644">
                  <c:v>9492</c:v>
                </c:pt>
                <c:pt idx="645">
                  <c:v>9492</c:v>
                </c:pt>
                <c:pt idx="646">
                  <c:v>9492</c:v>
                </c:pt>
                <c:pt idx="647">
                  <c:v>9492</c:v>
                </c:pt>
                <c:pt idx="648">
                  <c:v>9492</c:v>
                </c:pt>
                <c:pt idx="649">
                  <c:v>9492</c:v>
                </c:pt>
                <c:pt idx="650">
                  <c:v>9492</c:v>
                </c:pt>
                <c:pt idx="651">
                  <c:v>9492</c:v>
                </c:pt>
                <c:pt idx="652">
                  <c:v>9492</c:v>
                </c:pt>
                <c:pt idx="653">
                  <c:v>9492</c:v>
                </c:pt>
                <c:pt idx="654">
                  <c:v>9492</c:v>
                </c:pt>
                <c:pt idx="655">
                  <c:v>9492</c:v>
                </c:pt>
                <c:pt idx="656">
                  <c:v>9492</c:v>
                </c:pt>
                <c:pt idx="657">
                  <c:v>9492</c:v>
                </c:pt>
                <c:pt idx="658">
                  <c:v>9492</c:v>
                </c:pt>
                <c:pt idx="659">
                  <c:v>9492</c:v>
                </c:pt>
                <c:pt idx="660">
                  <c:v>9492</c:v>
                </c:pt>
                <c:pt idx="661">
                  <c:v>9492</c:v>
                </c:pt>
                <c:pt idx="662">
                  <c:v>9492</c:v>
                </c:pt>
                <c:pt idx="663">
                  <c:v>9492</c:v>
                </c:pt>
                <c:pt idx="664">
                  <c:v>9492</c:v>
                </c:pt>
                <c:pt idx="665">
                  <c:v>9492</c:v>
                </c:pt>
                <c:pt idx="666">
                  <c:v>9492</c:v>
                </c:pt>
                <c:pt idx="667">
                  <c:v>9492</c:v>
                </c:pt>
                <c:pt idx="668">
                  <c:v>9492</c:v>
                </c:pt>
                <c:pt idx="669">
                  <c:v>9492</c:v>
                </c:pt>
                <c:pt idx="670">
                  <c:v>9492</c:v>
                </c:pt>
                <c:pt idx="671">
                  <c:v>9492</c:v>
                </c:pt>
                <c:pt idx="672">
                  <c:v>9492</c:v>
                </c:pt>
                <c:pt idx="673">
                  <c:v>9492</c:v>
                </c:pt>
                <c:pt idx="674">
                  <c:v>9492</c:v>
                </c:pt>
                <c:pt idx="675">
                  <c:v>9492</c:v>
                </c:pt>
                <c:pt idx="676">
                  <c:v>9492</c:v>
                </c:pt>
                <c:pt idx="677">
                  <c:v>9492</c:v>
                </c:pt>
                <c:pt idx="678">
                  <c:v>9492</c:v>
                </c:pt>
                <c:pt idx="679">
                  <c:v>9492</c:v>
                </c:pt>
                <c:pt idx="680">
                  <c:v>9492</c:v>
                </c:pt>
                <c:pt idx="681">
                  <c:v>9492</c:v>
                </c:pt>
                <c:pt idx="682">
                  <c:v>9492</c:v>
                </c:pt>
                <c:pt idx="683">
                  <c:v>9492</c:v>
                </c:pt>
                <c:pt idx="684">
                  <c:v>9492</c:v>
                </c:pt>
                <c:pt idx="685">
                  <c:v>9492</c:v>
                </c:pt>
                <c:pt idx="686">
                  <c:v>9492</c:v>
                </c:pt>
                <c:pt idx="687">
                  <c:v>9492</c:v>
                </c:pt>
                <c:pt idx="688">
                  <c:v>9492</c:v>
                </c:pt>
                <c:pt idx="689">
                  <c:v>9492</c:v>
                </c:pt>
                <c:pt idx="690">
                  <c:v>9492</c:v>
                </c:pt>
                <c:pt idx="691">
                  <c:v>9492</c:v>
                </c:pt>
                <c:pt idx="692">
                  <c:v>9492</c:v>
                </c:pt>
                <c:pt idx="693">
                  <c:v>9492</c:v>
                </c:pt>
                <c:pt idx="694">
                  <c:v>9492</c:v>
                </c:pt>
                <c:pt idx="695">
                  <c:v>9492</c:v>
                </c:pt>
                <c:pt idx="696">
                  <c:v>9492</c:v>
                </c:pt>
                <c:pt idx="697">
                  <c:v>9492</c:v>
                </c:pt>
                <c:pt idx="698">
                  <c:v>9492</c:v>
                </c:pt>
                <c:pt idx="699">
                  <c:v>9492</c:v>
                </c:pt>
                <c:pt idx="700">
                  <c:v>9492</c:v>
                </c:pt>
                <c:pt idx="701">
                  <c:v>9492</c:v>
                </c:pt>
                <c:pt idx="702">
                  <c:v>9492</c:v>
                </c:pt>
                <c:pt idx="703">
                  <c:v>9492</c:v>
                </c:pt>
                <c:pt idx="704">
                  <c:v>9492</c:v>
                </c:pt>
                <c:pt idx="705">
                  <c:v>9492</c:v>
                </c:pt>
                <c:pt idx="706">
                  <c:v>9492</c:v>
                </c:pt>
                <c:pt idx="707">
                  <c:v>9492</c:v>
                </c:pt>
                <c:pt idx="708">
                  <c:v>9492</c:v>
                </c:pt>
                <c:pt idx="709">
                  <c:v>9492</c:v>
                </c:pt>
                <c:pt idx="710">
                  <c:v>9492</c:v>
                </c:pt>
                <c:pt idx="711">
                  <c:v>9492</c:v>
                </c:pt>
                <c:pt idx="712">
                  <c:v>9492</c:v>
                </c:pt>
                <c:pt idx="713">
                  <c:v>9492</c:v>
                </c:pt>
                <c:pt idx="714">
                  <c:v>9492</c:v>
                </c:pt>
                <c:pt idx="715">
                  <c:v>9492</c:v>
                </c:pt>
                <c:pt idx="716">
                  <c:v>9492</c:v>
                </c:pt>
                <c:pt idx="717">
                  <c:v>9492</c:v>
                </c:pt>
                <c:pt idx="718">
                  <c:v>9492</c:v>
                </c:pt>
                <c:pt idx="719">
                  <c:v>9492</c:v>
                </c:pt>
                <c:pt idx="720">
                  <c:v>9492</c:v>
                </c:pt>
                <c:pt idx="721">
                  <c:v>9492</c:v>
                </c:pt>
                <c:pt idx="722">
                  <c:v>9492</c:v>
                </c:pt>
                <c:pt idx="723">
                  <c:v>9492</c:v>
                </c:pt>
                <c:pt idx="724">
                  <c:v>9496.100246796037</c:v>
                </c:pt>
                <c:pt idx="725">
                  <c:v>9496.4495425320856</c:v>
                </c:pt>
                <c:pt idx="726">
                  <c:v>9527.0801453774584</c:v>
                </c:pt>
                <c:pt idx="727">
                  <c:v>9544.7855972388952</c:v>
                </c:pt>
                <c:pt idx="728">
                  <c:v>9556.8099031440888</c:v>
                </c:pt>
                <c:pt idx="729">
                  <c:v>9565.7975214053968</c:v>
                </c:pt>
                <c:pt idx="730">
                  <c:v>9581.4091071478215</c:v>
                </c:pt>
                <c:pt idx="731">
                  <c:v>9588.6274653876499</c:v>
                </c:pt>
                <c:pt idx="732">
                  <c:v>9666.2258658087994</c:v>
                </c:pt>
                <c:pt idx="733">
                  <c:v>9668.5115727575067</c:v>
                </c:pt>
                <c:pt idx="734">
                  <c:v>9693.9296213264915</c:v>
                </c:pt>
                <c:pt idx="735">
                  <c:v>9700.7438734691732</c:v>
                </c:pt>
                <c:pt idx="736">
                  <c:v>9710.1332987292044</c:v>
                </c:pt>
                <c:pt idx="737">
                  <c:v>9716.591737989198</c:v>
                </c:pt>
                <c:pt idx="738">
                  <c:v>9731.1779745404328</c:v>
                </c:pt>
                <c:pt idx="739">
                  <c:v>9764.7799278364055</c:v>
                </c:pt>
                <c:pt idx="740">
                  <c:v>9812.6315877361048</c:v>
                </c:pt>
                <c:pt idx="741">
                  <c:v>9814.6195921218005</c:v>
                </c:pt>
                <c:pt idx="742">
                  <c:v>9841.0721412591374</c:v>
                </c:pt>
                <c:pt idx="743">
                  <c:v>9889.8336149852421</c:v>
                </c:pt>
                <c:pt idx="744">
                  <c:v>9891.4903892729872</c:v>
                </c:pt>
                <c:pt idx="745">
                  <c:v>9893.6994073733058</c:v>
                </c:pt>
                <c:pt idx="746">
                  <c:v>9932.2939622286285</c:v>
                </c:pt>
                <c:pt idx="747">
                  <c:v>9994.3425621189272</c:v>
                </c:pt>
                <c:pt idx="748">
                  <c:v>10011.837764694275</c:v>
                </c:pt>
                <c:pt idx="749">
                  <c:v>10069.185297490385</c:v>
                </c:pt>
                <c:pt idx="750">
                  <c:v>10069.537216279907</c:v>
                </c:pt>
                <c:pt idx="751">
                  <c:v>10096.242564196773</c:v>
                </c:pt>
                <c:pt idx="752">
                  <c:v>10132.998022773607</c:v>
                </c:pt>
                <c:pt idx="753">
                  <c:v>10138.716081079088</c:v>
                </c:pt>
                <c:pt idx="754">
                  <c:v>10157.480282980041</c:v>
                </c:pt>
                <c:pt idx="755">
                  <c:v>10178.854185779837</c:v>
                </c:pt>
                <c:pt idx="756">
                  <c:v>10218.957706577119</c:v>
                </c:pt>
                <c:pt idx="757">
                  <c:v>10229.576736331583</c:v>
                </c:pt>
                <c:pt idx="758">
                  <c:v>10244.476488292843</c:v>
                </c:pt>
                <c:pt idx="759">
                  <c:v>10245.67795090206</c:v>
                </c:pt>
                <c:pt idx="760">
                  <c:v>10250.1571228789</c:v>
                </c:pt>
                <c:pt idx="761">
                  <c:v>10250.788886172913</c:v>
                </c:pt>
                <c:pt idx="762">
                  <c:v>10284.011088072995</c:v>
                </c:pt>
                <c:pt idx="763">
                  <c:v>10297.150320822213</c:v>
                </c:pt>
                <c:pt idx="764">
                  <c:v>10336.093060335545</c:v>
                </c:pt>
                <c:pt idx="765">
                  <c:v>10413.243141958312</c:v>
                </c:pt>
                <c:pt idx="766">
                  <c:v>10422.775595447041</c:v>
                </c:pt>
                <c:pt idx="767">
                  <c:v>10435.303086124184</c:v>
                </c:pt>
                <c:pt idx="768">
                  <c:v>10564.49149905318</c:v>
                </c:pt>
                <c:pt idx="769">
                  <c:v>10616.43326798343</c:v>
                </c:pt>
                <c:pt idx="770">
                  <c:v>10617.912114536361</c:v>
                </c:pt>
                <c:pt idx="771">
                  <c:v>10620.081727363977</c:v>
                </c:pt>
                <c:pt idx="772">
                  <c:v>10623.138541674278</c:v>
                </c:pt>
                <c:pt idx="773">
                  <c:v>10623.608559451108</c:v>
                </c:pt>
                <c:pt idx="774">
                  <c:v>10723.225572471365</c:v>
                </c:pt>
                <c:pt idx="775">
                  <c:v>10739.91785219238</c:v>
                </c:pt>
                <c:pt idx="776">
                  <c:v>10779.757429411902</c:v>
                </c:pt>
                <c:pt idx="777">
                  <c:v>10811.398541020164</c:v>
                </c:pt>
                <c:pt idx="778">
                  <c:v>10812.662610302488</c:v>
                </c:pt>
                <c:pt idx="779">
                  <c:v>10814.355035424418</c:v>
                </c:pt>
                <c:pt idx="780">
                  <c:v>10843.718630889109</c:v>
                </c:pt>
                <c:pt idx="781">
                  <c:v>10922.049926607355</c:v>
                </c:pt>
                <c:pt idx="782">
                  <c:v>10966.49686644969</c:v>
                </c:pt>
                <c:pt idx="783">
                  <c:v>10985.725684586849</c:v>
                </c:pt>
                <c:pt idx="784">
                  <c:v>11008.628673655339</c:v>
                </c:pt>
                <c:pt idx="785">
                  <c:v>11010.666224084627</c:v>
                </c:pt>
                <c:pt idx="786">
                  <c:v>11026.713632043762</c:v>
                </c:pt>
                <c:pt idx="787">
                  <c:v>11059.048821895494</c:v>
                </c:pt>
                <c:pt idx="788">
                  <c:v>11180.844153272325</c:v>
                </c:pt>
                <c:pt idx="789">
                  <c:v>11217.285839680242</c:v>
                </c:pt>
                <c:pt idx="790">
                  <c:v>11234.982657498218</c:v>
                </c:pt>
                <c:pt idx="791">
                  <c:v>11261.78354532314</c:v>
                </c:pt>
                <c:pt idx="792">
                  <c:v>11279.884713576828</c:v>
                </c:pt>
                <c:pt idx="793">
                  <c:v>11280.910336259954</c:v>
                </c:pt>
                <c:pt idx="794">
                  <c:v>11321.546748427914</c:v>
                </c:pt>
                <c:pt idx="795">
                  <c:v>11352.636003459782</c:v>
                </c:pt>
                <c:pt idx="796">
                  <c:v>11394.119985153555</c:v>
                </c:pt>
                <c:pt idx="797">
                  <c:v>11411.825842391694</c:v>
                </c:pt>
                <c:pt idx="798">
                  <c:v>11414.456741683862</c:v>
                </c:pt>
                <c:pt idx="799">
                  <c:v>11428.984379089685</c:v>
                </c:pt>
                <c:pt idx="800">
                  <c:v>11436.981767021322</c:v>
                </c:pt>
                <c:pt idx="801">
                  <c:v>11467.932320727381</c:v>
                </c:pt>
                <c:pt idx="802">
                  <c:v>11490.623015448306</c:v>
                </c:pt>
                <c:pt idx="803">
                  <c:v>11543.635495926099</c:v>
                </c:pt>
                <c:pt idx="804">
                  <c:v>11597.398941550839</c:v>
                </c:pt>
                <c:pt idx="805">
                  <c:v>11616.318054336849</c:v>
                </c:pt>
                <c:pt idx="806">
                  <c:v>11636.635912223655</c:v>
                </c:pt>
                <c:pt idx="807">
                  <c:v>11642.906565471625</c:v>
                </c:pt>
                <c:pt idx="808">
                  <c:v>11661.620451863027</c:v>
                </c:pt>
                <c:pt idx="809">
                  <c:v>11672.437828974666</c:v>
                </c:pt>
                <c:pt idx="810">
                  <c:v>11681.567125309784</c:v>
                </c:pt>
                <c:pt idx="811">
                  <c:v>11702.477118669789</c:v>
                </c:pt>
                <c:pt idx="812">
                  <c:v>11733.989811922856</c:v>
                </c:pt>
                <c:pt idx="813">
                  <c:v>11753.421491342235</c:v>
                </c:pt>
                <c:pt idx="814">
                  <c:v>11773.775075100266</c:v>
                </c:pt>
                <c:pt idx="815">
                  <c:v>11815.318543415153</c:v>
                </c:pt>
                <c:pt idx="816">
                  <c:v>11833.481551535142</c:v>
                </c:pt>
                <c:pt idx="817">
                  <c:v>11883.339657423052</c:v>
                </c:pt>
                <c:pt idx="818">
                  <c:v>11943.95060622673</c:v>
                </c:pt>
                <c:pt idx="819">
                  <c:v>11973.870224700184</c:v>
                </c:pt>
                <c:pt idx="820">
                  <c:v>11986.336568345481</c:v>
                </c:pt>
                <c:pt idx="821">
                  <c:v>12018.463975284487</c:v>
                </c:pt>
                <c:pt idx="822">
                  <c:v>12029.70060132837</c:v>
                </c:pt>
                <c:pt idx="823">
                  <c:v>12035.721033421758</c:v>
                </c:pt>
                <c:pt idx="824">
                  <c:v>12080.436488697838</c:v>
                </c:pt>
                <c:pt idx="825">
                  <c:v>12083.916084853099</c:v>
                </c:pt>
                <c:pt idx="826">
                  <c:v>12084.641689120208</c:v>
                </c:pt>
                <c:pt idx="827">
                  <c:v>12240.942695301768</c:v>
                </c:pt>
                <c:pt idx="828">
                  <c:v>12243.652322462784</c:v>
                </c:pt>
                <c:pt idx="829">
                  <c:v>12271.611148798993</c:v>
                </c:pt>
                <c:pt idx="830">
                  <c:v>12278.00346076714</c:v>
                </c:pt>
                <c:pt idx="831">
                  <c:v>12352.634146594824</c:v>
                </c:pt>
                <c:pt idx="832">
                  <c:v>12389.571254682065</c:v>
                </c:pt>
                <c:pt idx="833">
                  <c:v>12401.020765056363</c:v>
                </c:pt>
                <c:pt idx="834">
                  <c:v>12421.495168179852</c:v>
                </c:pt>
                <c:pt idx="835">
                  <c:v>12433.471818916474</c:v>
                </c:pt>
                <c:pt idx="836">
                  <c:v>12440.173103848019</c:v>
                </c:pt>
                <c:pt idx="837">
                  <c:v>12457.066012920717</c:v>
                </c:pt>
                <c:pt idx="838">
                  <c:v>12464.214324521838</c:v>
                </c:pt>
                <c:pt idx="839">
                  <c:v>12594.916362138214</c:v>
                </c:pt>
                <c:pt idx="840">
                  <c:v>12610.251802201597</c:v>
                </c:pt>
                <c:pt idx="841">
                  <c:v>12619.973896200217</c:v>
                </c:pt>
                <c:pt idx="842">
                  <c:v>12635.098880812962</c:v>
                </c:pt>
                <c:pt idx="843">
                  <c:v>12647.988038858221</c:v>
                </c:pt>
                <c:pt idx="844">
                  <c:v>12695.951705302172</c:v>
                </c:pt>
                <c:pt idx="845">
                  <c:v>12717.470388906646</c:v>
                </c:pt>
                <c:pt idx="846">
                  <c:v>12725.204448071439</c:v>
                </c:pt>
                <c:pt idx="847">
                  <c:v>12736.969155954379</c:v>
                </c:pt>
                <c:pt idx="848">
                  <c:v>12748.60714820073</c:v>
                </c:pt>
                <c:pt idx="849">
                  <c:v>12769.021368553726</c:v>
                </c:pt>
                <c:pt idx="850">
                  <c:v>12792.081025572807</c:v>
                </c:pt>
                <c:pt idx="851">
                  <c:v>12802.002662622783</c:v>
                </c:pt>
                <c:pt idx="852">
                  <c:v>12804.011130233106</c:v>
                </c:pt>
                <c:pt idx="853">
                  <c:v>12809.273504643224</c:v>
                </c:pt>
                <c:pt idx="854">
                  <c:v>12824.138921899981</c:v>
                </c:pt>
                <c:pt idx="855">
                  <c:v>12929.489936312521</c:v>
                </c:pt>
                <c:pt idx="856">
                  <c:v>12932.521798159683</c:v>
                </c:pt>
                <c:pt idx="857">
                  <c:v>12955.47660475484</c:v>
                </c:pt>
                <c:pt idx="858">
                  <c:v>12966.894674442081</c:v>
                </c:pt>
                <c:pt idx="859">
                  <c:v>13001.412607212842</c:v>
                </c:pt>
                <c:pt idx="860">
                  <c:v>13127.177136505397</c:v>
                </c:pt>
                <c:pt idx="861">
                  <c:v>13162.476354552431</c:v>
                </c:pt>
                <c:pt idx="862">
                  <c:v>13196.433796321067</c:v>
                </c:pt>
                <c:pt idx="863">
                  <c:v>13203.820697547202</c:v>
                </c:pt>
                <c:pt idx="864">
                  <c:v>13240.81785586576</c:v>
                </c:pt>
                <c:pt idx="865">
                  <c:v>13248.238767917323</c:v>
                </c:pt>
                <c:pt idx="866">
                  <c:v>13285.502480328032</c:v>
                </c:pt>
                <c:pt idx="867">
                  <c:v>13333.714810745489</c:v>
                </c:pt>
                <c:pt idx="868">
                  <c:v>13339.162334221928</c:v>
                </c:pt>
                <c:pt idx="869">
                  <c:v>13394.380303265882</c:v>
                </c:pt>
                <c:pt idx="870">
                  <c:v>13414.864420830103</c:v>
                </c:pt>
                <c:pt idx="871">
                  <c:v>13425.816387156854</c:v>
                </c:pt>
                <c:pt idx="872">
                  <c:v>13471.466434709824</c:v>
                </c:pt>
                <c:pt idx="873">
                  <c:v>13496.855586561132</c:v>
                </c:pt>
                <c:pt idx="874">
                  <c:v>13502.873294934861</c:v>
                </c:pt>
                <c:pt idx="875">
                  <c:v>13512.495490825442</c:v>
                </c:pt>
                <c:pt idx="876">
                  <c:v>13529.460369552417</c:v>
                </c:pt>
                <c:pt idx="877">
                  <c:v>13573.458371533823</c:v>
                </c:pt>
                <c:pt idx="878">
                  <c:v>13595.296007815001</c:v>
                </c:pt>
                <c:pt idx="879">
                  <c:v>13615.20244536435</c:v>
                </c:pt>
                <c:pt idx="880">
                  <c:v>13799.225447932073</c:v>
                </c:pt>
                <c:pt idx="881">
                  <c:v>13935.450256690001</c:v>
                </c:pt>
                <c:pt idx="882">
                  <c:v>13940.102560393527</c:v>
                </c:pt>
                <c:pt idx="883">
                  <c:v>13949.004321773986</c:v>
                </c:pt>
                <c:pt idx="884">
                  <c:v>13966.40899756392</c:v>
                </c:pt>
                <c:pt idx="885">
                  <c:v>13971.550579408266</c:v>
                </c:pt>
                <c:pt idx="886">
                  <c:v>13986.160362498154</c:v>
                </c:pt>
                <c:pt idx="887">
                  <c:v>14000.859824009545</c:v>
                </c:pt>
                <c:pt idx="888">
                  <c:v>14006.213829651064</c:v>
                </c:pt>
                <c:pt idx="889">
                  <c:v>14047.877552101421</c:v>
                </c:pt>
                <c:pt idx="890">
                  <c:v>14059.098756528181</c:v>
                </c:pt>
                <c:pt idx="891">
                  <c:v>14188.925086944473</c:v>
                </c:pt>
                <c:pt idx="892">
                  <c:v>14216.307037095852</c:v>
                </c:pt>
                <c:pt idx="893">
                  <c:v>14232.597430829273</c:v>
                </c:pt>
                <c:pt idx="894">
                  <c:v>14254.211504689429</c:v>
                </c:pt>
                <c:pt idx="895">
                  <c:v>14266.176354995161</c:v>
                </c:pt>
                <c:pt idx="896">
                  <c:v>14349.242669067857</c:v>
                </c:pt>
                <c:pt idx="897">
                  <c:v>14400.832266333613</c:v>
                </c:pt>
                <c:pt idx="898">
                  <c:v>14401.176249897962</c:v>
                </c:pt>
                <c:pt idx="899">
                  <c:v>14429.551642652275</c:v>
                </c:pt>
                <c:pt idx="900">
                  <c:v>14479.407557624667</c:v>
                </c:pt>
                <c:pt idx="901">
                  <c:v>14513.648743709267</c:v>
                </c:pt>
                <c:pt idx="902">
                  <c:v>14532.155515808328</c:v>
                </c:pt>
                <c:pt idx="903">
                  <c:v>14598.676077413795</c:v>
                </c:pt>
                <c:pt idx="904">
                  <c:v>14645.994917292031</c:v>
                </c:pt>
                <c:pt idx="905">
                  <c:v>14658.308720020832</c:v>
                </c:pt>
                <c:pt idx="906">
                  <c:v>14662.154607916871</c:v>
                </c:pt>
                <c:pt idx="907">
                  <c:v>14738.390342990308</c:v>
                </c:pt>
                <c:pt idx="908">
                  <c:v>14748.871532946252</c:v>
                </c:pt>
                <c:pt idx="909">
                  <c:v>14751.256611925726</c:v>
                </c:pt>
                <c:pt idx="910">
                  <c:v>14825.780063066628</c:v>
                </c:pt>
                <c:pt idx="911">
                  <c:v>14857.64970877194</c:v>
                </c:pt>
                <c:pt idx="912">
                  <c:v>14865.684841051407</c:v>
                </c:pt>
                <c:pt idx="913">
                  <c:v>14878.170565674964</c:v>
                </c:pt>
                <c:pt idx="914">
                  <c:v>14878.698816805021</c:v>
                </c:pt>
                <c:pt idx="915">
                  <c:v>14896.861158444115</c:v>
                </c:pt>
                <c:pt idx="916">
                  <c:v>14900.441935369587</c:v>
                </c:pt>
                <c:pt idx="917">
                  <c:v>14928.116792927673</c:v>
                </c:pt>
                <c:pt idx="918">
                  <c:v>14997.005090707844</c:v>
                </c:pt>
                <c:pt idx="919">
                  <c:v>15007.851827431483</c:v>
                </c:pt>
                <c:pt idx="920">
                  <c:v>15079.348407229902</c:v>
                </c:pt>
                <c:pt idx="921">
                  <c:v>15084.055218120726</c:v>
                </c:pt>
                <c:pt idx="922">
                  <c:v>15088.670113667211</c:v>
                </c:pt>
                <c:pt idx="923">
                  <c:v>15224.042499511894</c:v>
                </c:pt>
                <c:pt idx="924">
                  <c:v>15227.410510903077</c:v>
                </c:pt>
                <c:pt idx="925">
                  <c:v>15315.000165372177</c:v>
                </c:pt>
                <c:pt idx="926">
                  <c:v>15418.663234672875</c:v>
                </c:pt>
                <c:pt idx="927">
                  <c:v>15456.639043644082</c:v>
                </c:pt>
                <c:pt idx="928">
                  <c:v>15466.257081651285</c:v>
                </c:pt>
                <c:pt idx="929">
                  <c:v>15490.652724209571</c:v>
                </c:pt>
                <c:pt idx="930">
                  <c:v>15543.636279081637</c:v>
                </c:pt>
                <c:pt idx="931">
                  <c:v>15544.725167852806</c:v>
                </c:pt>
                <c:pt idx="932">
                  <c:v>15598.43414755157</c:v>
                </c:pt>
                <c:pt idx="933">
                  <c:v>15603.03345646255</c:v>
                </c:pt>
                <c:pt idx="934">
                  <c:v>15638.665894283873</c:v>
                </c:pt>
                <c:pt idx="935">
                  <c:v>15642.323036486256</c:v>
                </c:pt>
                <c:pt idx="936">
                  <c:v>15673.19862367769</c:v>
                </c:pt>
                <c:pt idx="937">
                  <c:v>15727.035516563314</c:v>
                </c:pt>
                <c:pt idx="938">
                  <c:v>15752.326756215474</c:v>
                </c:pt>
                <c:pt idx="939">
                  <c:v>15777.896045370589</c:v>
                </c:pt>
                <c:pt idx="940">
                  <c:v>15784.759992316336</c:v>
                </c:pt>
                <c:pt idx="941">
                  <c:v>15884.584195239766</c:v>
                </c:pt>
                <c:pt idx="942">
                  <c:v>15892.883539799013</c:v>
                </c:pt>
                <c:pt idx="943">
                  <c:v>15915.089648044182</c:v>
                </c:pt>
                <c:pt idx="944">
                  <c:v>15938.579689767419</c:v>
                </c:pt>
                <c:pt idx="945">
                  <c:v>15938.87126644198</c:v>
                </c:pt>
                <c:pt idx="946">
                  <c:v>15998.872058923773</c:v>
                </c:pt>
                <c:pt idx="947">
                  <c:v>16093.605950087238</c:v>
                </c:pt>
                <c:pt idx="948">
                  <c:v>16218.458792558082</c:v>
                </c:pt>
                <c:pt idx="949">
                  <c:v>16277.471567412726</c:v>
                </c:pt>
                <c:pt idx="950">
                  <c:v>16370.375018602317</c:v>
                </c:pt>
                <c:pt idx="951">
                  <c:v>16407.233166502901</c:v>
                </c:pt>
                <c:pt idx="952">
                  <c:v>16449.256152471015</c:v>
                </c:pt>
                <c:pt idx="953">
                  <c:v>16494.44395554272</c:v>
                </c:pt>
                <c:pt idx="954">
                  <c:v>16518.428097690787</c:v>
                </c:pt>
                <c:pt idx="955">
                  <c:v>16553.07717005067</c:v>
                </c:pt>
                <c:pt idx="956">
                  <c:v>16571.287932561099</c:v>
                </c:pt>
                <c:pt idx="957">
                  <c:v>16571.961480509115</c:v>
                </c:pt>
                <c:pt idx="958">
                  <c:v>16577.515116246246</c:v>
                </c:pt>
                <c:pt idx="959">
                  <c:v>16600.076242043826</c:v>
                </c:pt>
                <c:pt idx="960">
                  <c:v>16620.259009024539</c:v>
                </c:pt>
                <c:pt idx="961">
                  <c:v>16711.338562625941</c:v>
                </c:pt>
                <c:pt idx="962">
                  <c:v>16803.943592801072</c:v>
                </c:pt>
                <c:pt idx="963">
                  <c:v>16804.791327593481</c:v>
                </c:pt>
                <c:pt idx="964">
                  <c:v>16828.147610990443</c:v>
                </c:pt>
                <c:pt idx="965">
                  <c:v>16893.189422805848</c:v>
                </c:pt>
                <c:pt idx="966">
                  <c:v>16901.683256996777</c:v>
                </c:pt>
                <c:pt idx="967">
                  <c:v>16979.324415911982</c:v>
                </c:pt>
                <c:pt idx="968">
                  <c:v>17015.414430459718</c:v>
                </c:pt>
                <c:pt idx="969">
                  <c:v>17119.033206968117</c:v>
                </c:pt>
                <c:pt idx="970">
                  <c:v>17205.907375833602</c:v>
                </c:pt>
                <c:pt idx="971">
                  <c:v>17257.922618273802</c:v>
                </c:pt>
                <c:pt idx="972">
                  <c:v>17333.990190992849</c:v>
                </c:pt>
                <c:pt idx="973">
                  <c:v>17344.537710156663</c:v>
                </c:pt>
                <c:pt idx="974">
                  <c:v>17398.99150578674</c:v>
                </c:pt>
                <c:pt idx="975">
                  <c:v>17424.731122855617</c:v>
                </c:pt>
                <c:pt idx="976">
                  <c:v>17485.560068325587</c:v>
                </c:pt>
                <c:pt idx="977">
                  <c:v>17489.996102711881</c:v>
                </c:pt>
                <c:pt idx="978">
                  <c:v>17504.418992996998</c:v>
                </c:pt>
                <c:pt idx="979">
                  <c:v>17536.998373447954</c:v>
                </c:pt>
                <c:pt idx="980">
                  <c:v>17591.021965593984</c:v>
                </c:pt>
                <c:pt idx="981">
                  <c:v>17647.406067636188</c:v>
                </c:pt>
                <c:pt idx="982">
                  <c:v>17697.052737604168</c:v>
                </c:pt>
                <c:pt idx="983">
                  <c:v>17771.201601646226</c:v>
                </c:pt>
                <c:pt idx="984">
                  <c:v>17839.7013180717</c:v>
                </c:pt>
                <c:pt idx="985">
                  <c:v>17840.375899136212</c:v>
                </c:pt>
                <c:pt idx="986">
                  <c:v>17846.388575615547</c:v>
                </c:pt>
                <c:pt idx="987">
                  <c:v>17931.400650945667</c:v>
                </c:pt>
                <c:pt idx="988">
                  <c:v>17963.396561989182</c:v>
                </c:pt>
                <c:pt idx="989">
                  <c:v>17968.997371996731</c:v>
                </c:pt>
                <c:pt idx="990">
                  <c:v>17995.66673329287</c:v>
                </c:pt>
                <c:pt idx="991">
                  <c:v>18005.274830938946</c:v>
                </c:pt>
                <c:pt idx="992">
                  <c:v>18046.755762262681</c:v>
                </c:pt>
                <c:pt idx="993">
                  <c:v>18162.616184520575</c:v>
                </c:pt>
                <c:pt idx="994">
                  <c:v>18170.193541050943</c:v>
                </c:pt>
                <c:pt idx="995">
                  <c:v>18250.508696244466</c:v>
                </c:pt>
                <c:pt idx="996">
                  <c:v>18251.316330342666</c:v>
                </c:pt>
                <c:pt idx="997">
                  <c:v>18327.34569792364</c:v>
                </c:pt>
                <c:pt idx="998">
                  <c:v>18341.571662209997</c:v>
                </c:pt>
                <c:pt idx="999">
                  <c:v>18351.900613952559</c:v>
                </c:pt>
                <c:pt idx="1000">
                  <c:v>18403.172282934975</c:v>
                </c:pt>
                <c:pt idx="1001">
                  <c:v>18406.260449265905</c:v>
                </c:pt>
                <c:pt idx="1002">
                  <c:v>18531.121060658283</c:v>
                </c:pt>
                <c:pt idx="1003">
                  <c:v>18570.358722729357</c:v>
                </c:pt>
                <c:pt idx="1004">
                  <c:v>18617.51047125765</c:v>
                </c:pt>
                <c:pt idx="1005">
                  <c:v>18624.009834676799</c:v>
                </c:pt>
                <c:pt idx="1006">
                  <c:v>18670.01265112717</c:v>
                </c:pt>
                <c:pt idx="1007">
                  <c:v>18826.109959247511</c:v>
                </c:pt>
                <c:pt idx="1008">
                  <c:v>18914.419094355373</c:v>
                </c:pt>
                <c:pt idx="1009">
                  <c:v>18924.338656609372</c:v>
                </c:pt>
                <c:pt idx="1010">
                  <c:v>19059.078817231126</c:v>
                </c:pt>
                <c:pt idx="1011">
                  <c:v>19081.604808312481</c:v>
                </c:pt>
                <c:pt idx="1012">
                  <c:v>19158.778396381949</c:v>
                </c:pt>
                <c:pt idx="1013">
                  <c:v>19166.348555269378</c:v>
                </c:pt>
                <c:pt idx="1014">
                  <c:v>19194.791141833895</c:v>
                </c:pt>
                <c:pt idx="1015">
                  <c:v>19229.436280738119</c:v>
                </c:pt>
                <c:pt idx="1016">
                  <c:v>19229.524078467093</c:v>
                </c:pt>
                <c:pt idx="1017">
                  <c:v>19397.982866043003</c:v>
                </c:pt>
                <c:pt idx="1018">
                  <c:v>19453.282993501085</c:v>
                </c:pt>
                <c:pt idx="1019">
                  <c:v>19614.031160239956</c:v>
                </c:pt>
                <c:pt idx="1020">
                  <c:v>19656.221351049979</c:v>
                </c:pt>
                <c:pt idx="1021">
                  <c:v>19666.059602221514</c:v>
                </c:pt>
                <c:pt idx="1022">
                  <c:v>19704.22242282243</c:v>
                </c:pt>
                <c:pt idx="1023">
                  <c:v>19749.382427348319</c:v>
                </c:pt>
                <c:pt idx="1024">
                  <c:v>19759.120592286974</c:v>
                </c:pt>
                <c:pt idx="1025">
                  <c:v>19797.645187401486</c:v>
                </c:pt>
                <c:pt idx="1026">
                  <c:v>19811.398441751222</c:v>
                </c:pt>
                <c:pt idx="1027">
                  <c:v>19835.839228098452</c:v>
                </c:pt>
                <c:pt idx="1028">
                  <c:v>19902.843284272301</c:v>
                </c:pt>
                <c:pt idx="1029">
                  <c:v>19904.104005682511</c:v>
                </c:pt>
                <c:pt idx="1030">
                  <c:v>20045.03604948533</c:v>
                </c:pt>
                <c:pt idx="1031">
                  <c:v>20094.978509676304</c:v>
                </c:pt>
                <c:pt idx="1032">
                  <c:v>20101.522292566489</c:v>
                </c:pt>
                <c:pt idx="1033">
                  <c:v>20144.979609416412</c:v>
                </c:pt>
                <c:pt idx="1034">
                  <c:v>20173.419269888873</c:v>
                </c:pt>
                <c:pt idx="1035">
                  <c:v>20265.92397506495</c:v>
                </c:pt>
                <c:pt idx="1036">
                  <c:v>20496.245955538845</c:v>
                </c:pt>
                <c:pt idx="1037">
                  <c:v>20522.163338352399</c:v>
                </c:pt>
                <c:pt idx="1038">
                  <c:v>20556.307628438208</c:v>
                </c:pt>
                <c:pt idx="1039">
                  <c:v>20589.89315631711</c:v>
                </c:pt>
                <c:pt idx="1040">
                  <c:v>20626.342769542389</c:v>
                </c:pt>
                <c:pt idx="1041">
                  <c:v>20682.827528281588</c:v>
                </c:pt>
                <c:pt idx="1042">
                  <c:v>20811.882651417094</c:v>
                </c:pt>
                <c:pt idx="1043">
                  <c:v>20867.590618396665</c:v>
                </c:pt>
                <c:pt idx="1044">
                  <c:v>20888.211414501162</c:v>
                </c:pt>
                <c:pt idx="1045">
                  <c:v>20953.545285674743</c:v>
                </c:pt>
                <c:pt idx="1046">
                  <c:v>20966.585968867475</c:v>
                </c:pt>
                <c:pt idx="1047">
                  <c:v>20993.052712467626</c:v>
                </c:pt>
                <c:pt idx="1048">
                  <c:v>21051.780224122464</c:v>
                </c:pt>
                <c:pt idx="1049">
                  <c:v>21089.808396777153</c:v>
                </c:pt>
                <c:pt idx="1050">
                  <c:v>21109.076403465977</c:v>
                </c:pt>
                <c:pt idx="1051">
                  <c:v>21275.412350812636</c:v>
                </c:pt>
                <c:pt idx="1052">
                  <c:v>21355.684058588304</c:v>
                </c:pt>
                <c:pt idx="1053">
                  <c:v>21392.512738085079</c:v>
                </c:pt>
                <c:pt idx="1054">
                  <c:v>21421.724839832281</c:v>
                </c:pt>
                <c:pt idx="1055">
                  <c:v>21449.41070225916</c:v>
                </c:pt>
                <c:pt idx="1056">
                  <c:v>21540.993649488868</c:v>
                </c:pt>
                <c:pt idx="1057">
                  <c:v>21556.982932955827</c:v>
                </c:pt>
                <c:pt idx="1058">
                  <c:v>21622.320238149958</c:v>
                </c:pt>
                <c:pt idx="1059">
                  <c:v>21734.508626302963</c:v>
                </c:pt>
                <c:pt idx="1060">
                  <c:v>21822.257637670755</c:v>
                </c:pt>
                <c:pt idx="1061">
                  <c:v>21837.438290177077</c:v>
                </c:pt>
                <c:pt idx="1062">
                  <c:v>21955.424831409713</c:v>
                </c:pt>
                <c:pt idx="1063">
                  <c:v>22009.435610569642</c:v>
                </c:pt>
                <c:pt idx="1064">
                  <c:v>22011.075062180582</c:v>
                </c:pt>
                <c:pt idx="1065">
                  <c:v>22101.886427472855</c:v>
                </c:pt>
                <c:pt idx="1066">
                  <c:v>22128.514595345114</c:v>
                </c:pt>
                <c:pt idx="1067">
                  <c:v>22136.963344237171</c:v>
                </c:pt>
                <c:pt idx="1068">
                  <c:v>22144.981387042822</c:v>
                </c:pt>
                <c:pt idx="1069">
                  <c:v>22159.054973093531</c:v>
                </c:pt>
                <c:pt idx="1070">
                  <c:v>22212.747600294744</c:v>
                </c:pt>
                <c:pt idx="1071">
                  <c:v>22260.3794669485</c:v>
                </c:pt>
                <c:pt idx="1072">
                  <c:v>22287.162523361498</c:v>
                </c:pt>
                <c:pt idx="1073">
                  <c:v>22297.451470608135</c:v>
                </c:pt>
                <c:pt idx="1074">
                  <c:v>22381.132742729362</c:v>
                </c:pt>
                <c:pt idx="1075">
                  <c:v>22381.868018550278</c:v>
                </c:pt>
                <c:pt idx="1076">
                  <c:v>22463.249130800468</c:v>
                </c:pt>
                <c:pt idx="1077">
                  <c:v>22489.516624490909</c:v>
                </c:pt>
                <c:pt idx="1078">
                  <c:v>22508.50527766889</c:v>
                </c:pt>
                <c:pt idx="1079">
                  <c:v>22598.445635806074</c:v>
                </c:pt>
                <c:pt idx="1080">
                  <c:v>22703.213840571651</c:v>
                </c:pt>
                <c:pt idx="1081">
                  <c:v>22712.699451013435</c:v>
                </c:pt>
                <c:pt idx="1082">
                  <c:v>22725.275876776261</c:v>
                </c:pt>
                <c:pt idx="1083">
                  <c:v>22864.222997225756</c:v>
                </c:pt>
                <c:pt idx="1084">
                  <c:v>23157.649639709154</c:v>
                </c:pt>
                <c:pt idx="1085">
                  <c:v>23187.563889305311</c:v>
                </c:pt>
                <c:pt idx="1086">
                  <c:v>23205.328387000991</c:v>
                </c:pt>
                <c:pt idx="1087">
                  <c:v>23307.121112029683</c:v>
                </c:pt>
                <c:pt idx="1088">
                  <c:v>23466.853141783406</c:v>
                </c:pt>
                <c:pt idx="1089">
                  <c:v>23558.002305355873</c:v>
                </c:pt>
                <c:pt idx="1090">
                  <c:v>23608.905150766572</c:v>
                </c:pt>
                <c:pt idx="1091">
                  <c:v>23655.318981544537</c:v>
                </c:pt>
                <c:pt idx="1092">
                  <c:v>23760.134561884577</c:v>
                </c:pt>
                <c:pt idx="1093">
                  <c:v>23884.493337786917</c:v>
                </c:pt>
                <c:pt idx="1094">
                  <c:v>23965.893557700721</c:v>
                </c:pt>
                <c:pt idx="1095">
                  <c:v>24082.987570123034</c:v>
                </c:pt>
                <c:pt idx="1096">
                  <c:v>24105.333912508926</c:v>
                </c:pt>
                <c:pt idx="1097">
                  <c:v>24124.34147043333</c:v>
                </c:pt>
                <c:pt idx="1098">
                  <c:v>24184.370647836502</c:v>
                </c:pt>
                <c:pt idx="1099">
                  <c:v>24256.063189188768</c:v>
                </c:pt>
                <c:pt idx="1100">
                  <c:v>24257.863104806896</c:v>
                </c:pt>
                <c:pt idx="1101">
                  <c:v>24422.833585605968</c:v>
                </c:pt>
                <c:pt idx="1102">
                  <c:v>24482.323601183383</c:v>
                </c:pt>
                <c:pt idx="1103">
                  <c:v>24515.803146882623</c:v>
                </c:pt>
                <c:pt idx="1104">
                  <c:v>24567.71766053843</c:v>
                </c:pt>
                <c:pt idx="1105">
                  <c:v>24600.440540767711</c:v>
                </c:pt>
                <c:pt idx="1106">
                  <c:v>24820.977380910808</c:v>
                </c:pt>
                <c:pt idx="1107">
                  <c:v>24860.500539245499</c:v>
                </c:pt>
                <c:pt idx="1108">
                  <c:v>24986.302717351642</c:v>
                </c:pt>
                <c:pt idx="1109">
                  <c:v>25052.090950158334</c:v>
                </c:pt>
                <c:pt idx="1110">
                  <c:v>25081.305040714913</c:v>
                </c:pt>
                <c:pt idx="1111">
                  <c:v>25098.964865838749</c:v>
                </c:pt>
                <c:pt idx="1112">
                  <c:v>25202.934020481156</c:v>
                </c:pt>
                <c:pt idx="1113">
                  <c:v>25214.192735472679</c:v>
                </c:pt>
                <c:pt idx="1114">
                  <c:v>25299.085526930845</c:v>
                </c:pt>
                <c:pt idx="1115">
                  <c:v>25351.613884031671</c:v>
                </c:pt>
                <c:pt idx="1116">
                  <c:v>25472.796971757678</c:v>
                </c:pt>
                <c:pt idx="1117">
                  <c:v>25615.42046027262</c:v>
                </c:pt>
                <c:pt idx="1118">
                  <c:v>25662.973320686193</c:v>
                </c:pt>
                <c:pt idx="1119">
                  <c:v>25675.122343093459</c:v>
                </c:pt>
                <c:pt idx="1120">
                  <c:v>25723.305613749944</c:v>
                </c:pt>
                <c:pt idx="1121">
                  <c:v>25737.106696753086</c:v>
                </c:pt>
                <c:pt idx="1122">
                  <c:v>25856.829435470645</c:v>
                </c:pt>
                <c:pt idx="1123">
                  <c:v>26112.963046418648</c:v>
                </c:pt>
                <c:pt idx="1124">
                  <c:v>26150.317134444787</c:v>
                </c:pt>
                <c:pt idx="1125">
                  <c:v>26390.935758239691</c:v>
                </c:pt>
                <c:pt idx="1126">
                  <c:v>26425.576502101318</c:v>
                </c:pt>
                <c:pt idx="1127">
                  <c:v>26498.722171927195</c:v>
                </c:pt>
                <c:pt idx="1128">
                  <c:v>26635.288097752069</c:v>
                </c:pt>
                <c:pt idx="1129">
                  <c:v>26667.950816443463</c:v>
                </c:pt>
                <c:pt idx="1130">
                  <c:v>26686.738706741769</c:v>
                </c:pt>
                <c:pt idx="1131">
                  <c:v>26928.757841484858</c:v>
                </c:pt>
                <c:pt idx="1132">
                  <c:v>26929.690169560439</c:v>
                </c:pt>
                <c:pt idx="1133">
                  <c:v>26964.494838989744</c:v>
                </c:pt>
                <c:pt idx="1134">
                  <c:v>27098.521689159701</c:v>
                </c:pt>
                <c:pt idx="1135">
                  <c:v>27101.905194381514</c:v>
                </c:pt>
                <c:pt idx="1136">
                  <c:v>27115.445457717789</c:v>
                </c:pt>
                <c:pt idx="1137">
                  <c:v>27167.926753494008</c:v>
                </c:pt>
                <c:pt idx="1138">
                  <c:v>27417.411440336156</c:v>
                </c:pt>
                <c:pt idx="1139">
                  <c:v>27442.426479058202</c:v>
                </c:pt>
                <c:pt idx="1140">
                  <c:v>27516.307365767301</c:v>
                </c:pt>
                <c:pt idx="1141">
                  <c:v>27519.407099329579</c:v>
                </c:pt>
                <c:pt idx="1142">
                  <c:v>27623.073408254393</c:v>
                </c:pt>
                <c:pt idx="1143">
                  <c:v>27688.957377782252</c:v>
                </c:pt>
                <c:pt idx="1144">
                  <c:v>27690.098777067229</c:v>
                </c:pt>
                <c:pt idx="1145">
                  <c:v>27748.293068661882</c:v>
                </c:pt>
                <c:pt idx="1146">
                  <c:v>27810.102662918296</c:v>
                </c:pt>
                <c:pt idx="1147">
                  <c:v>27867.288513401832</c:v>
                </c:pt>
                <c:pt idx="1148">
                  <c:v>27948.000967975895</c:v>
                </c:pt>
                <c:pt idx="1149">
                  <c:v>27988.569987309907</c:v>
                </c:pt>
                <c:pt idx="1150">
                  <c:v>28026.023170494496</c:v>
                </c:pt>
                <c:pt idx="1151">
                  <c:v>28090.290475727717</c:v>
                </c:pt>
                <c:pt idx="1152">
                  <c:v>28247.494911702495</c:v>
                </c:pt>
                <c:pt idx="1153">
                  <c:v>28281.232754522542</c:v>
                </c:pt>
                <c:pt idx="1154">
                  <c:v>28292.760962656175</c:v>
                </c:pt>
                <c:pt idx="1155">
                  <c:v>28344.114918311865</c:v>
                </c:pt>
                <c:pt idx="1156">
                  <c:v>28369.934529221857</c:v>
                </c:pt>
                <c:pt idx="1157">
                  <c:v>28449.821883856475</c:v>
                </c:pt>
                <c:pt idx="1158">
                  <c:v>28545.200364808708</c:v>
                </c:pt>
                <c:pt idx="1159">
                  <c:v>28664.8797413215</c:v>
                </c:pt>
                <c:pt idx="1160">
                  <c:v>28682.000583069716</c:v>
                </c:pt>
                <c:pt idx="1161">
                  <c:v>28720.957845913123</c:v>
                </c:pt>
                <c:pt idx="1162">
                  <c:v>28759.913374705855</c:v>
                </c:pt>
                <c:pt idx="1163">
                  <c:v>28838.091850355937</c:v>
                </c:pt>
                <c:pt idx="1164">
                  <c:v>28977.58332121545</c:v>
                </c:pt>
                <c:pt idx="1165">
                  <c:v>29043.209994424516</c:v>
                </c:pt>
                <c:pt idx="1166">
                  <c:v>29214.1908063714</c:v>
                </c:pt>
                <c:pt idx="1167">
                  <c:v>29249.145313674628</c:v>
                </c:pt>
                <c:pt idx="1168">
                  <c:v>29321.121059531026</c:v>
                </c:pt>
                <c:pt idx="1169">
                  <c:v>29398.463790113063</c:v>
                </c:pt>
                <c:pt idx="1170">
                  <c:v>29547.673401506614</c:v>
                </c:pt>
                <c:pt idx="1171">
                  <c:v>29562.182087573943</c:v>
                </c:pt>
                <c:pt idx="1172">
                  <c:v>29632.365219068615</c:v>
                </c:pt>
                <c:pt idx="1173">
                  <c:v>29696.531261534223</c:v>
                </c:pt>
                <c:pt idx="1174">
                  <c:v>29866.878951246152</c:v>
                </c:pt>
                <c:pt idx="1175">
                  <c:v>29907.395365454555</c:v>
                </c:pt>
                <c:pt idx="1176">
                  <c:v>29923.241124890672</c:v>
                </c:pt>
                <c:pt idx="1177">
                  <c:v>30204.728879317317</c:v>
                </c:pt>
                <c:pt idx="1178">
                  <c:v>30211.04269773413</c:v>
                </c:pt>
                <c:pt idx="1179">
                  <c:v>30443.060298961776</c:v>
                </c:pt>
                <c:pt idx="1180">
                  <c:v>30564.228524596645</c:v>
                </c:pt>
                <c:pt idx="1181">
                  <c:v>30715.587484185853</c:v>
                </c:pt>
                <c:pt idx="1182">
                  <c:v>30987.985780073097</c:v>
                </c:pt>
                <c:pt idx="1183">
                  <c:v>30995.253910708841</c:v>
                </c:pt>
                <c:pt idx="1184">
                  <c:v>31016.741905163824</c:v>
                </c:pt>
                <c:pt idx="1185">
                  <c:v>31060.587393770755</c:v>
                </c:pt>
                <c:pt idx="1186">
                  <c:v>31170.289954515178</c:v>
                </c:pt>
                <c:pt idx="1187">
                  <c:v>31339.0405806831</c:v>
                </c:pt>
                <c:pt idx="1188">
                  <c:v>31411.137207217125</c:v>
                </c:pt>
                <c:pt idx="1189">
                  <c:v>31705.703456841085</c:v>
                </c:pt>
                <c:pt idx="1190">
                  <c:v>31726.029390515883</c:v>
                </c:pt>
                <c:pt idx="1191">
                  <c:v>32179.319529326058</c:v>
                </c:pt>
                <c:pt idx="1192">
                  <c:v>32251.010069648637</c:v>
                </c:pt>
                <c:pt idx="1193">
                  <c:v>32349.912673653449</c:v>
                </c:pt>
                <c:pt idx="1194">
                  <c:v>32360.454378278027</c:v>
                </c:pt>
                <c:pt idx="1195">
                  <c:v>32404.618326616386</c:v>
                </c:pt>
                <c:pt idx="1196">
                  <c:v>32630.351354203944</c:v>
                </c:pt>
                <c:pt idx="1197">
                  <c:v>32804.247433110817</c:v>
                </c:pt>
                <c:pt idx="1198">
                  <c:v>33150.043274486226</c:v>
                </c:pt>
                <c:pt idx="1199">
                  <c:v>33201.763997249604</c:v>
                </c:pt>
                <c:pt idx="1200">
                  <c:v>33258.228383457579</c:v>
                </c:pt>
                <c:pt idx="1201">
                  <c:v>33318.012489638102</c:v>
                </c:pt>
                <c:pt idx="1202">
                  <c:v>33393.39145685493</c:v>
                </c:pt>
                <c:pt idx="1203">
                  <c:v>33405.143105378338</c:v>
                </c:pt>
                <c:pt idx="1204">
                  <c:v>33421.160798432189</c:v>
                </c:pt>
                <c:pt idx="1205">
                  <c:v>33511.314095134796</c:v>
                </c:pt>
                <c:pt idx="1206">
                  <c:v>33527.771524263357</c:v>
                </c:pt>
                <c:pt idx="1207">
                  <c:v>33583.066390746651</c:v>
                </c:pt>
                <c:pt idx="1208">
                  <c:v>33916.159075214106</c:v>
                </c:pt>
                <c:pt idx="1209">
                  <c:v>34048.736908179846</c:v>
                </c:pt>
                <c:pt idx="1210">
                  <c:v>34114.400000000001</c:v>
                </c:pt>
                <c:pt idx="1211">
                  <c:v>34114.400000000001</c:v>
                </c:pt>
                <c:pt idx="1212">
                  <c:v>34114.400000000001</c:v>
                </c:pt>
                <c:pt idx="1213">
                  <c:v>34114.400000000001</c:v>
                </c:pt>
                <c:pt idx="1214">
                  <c:v>34114.400000000001</c:v>
                </c:pt>
                <c:pt idx="1215">
                  <c:v>34114.400000000001</c:v>
                </c:pt>
                <c:pt idx="1216">
                  <c:v>34114.400000000001</c:v>
                </c:pt>
                <c:pt idx="1217">
                  <c:v>34114.400000000001</c:v>
                </c:pt>
                <c:pt idx="1218">
                  <c:v>34114.400000000001</c:v>
                </c:pt>
                <c:pt idx="1219">
                  <c:v>34114.400000000001</c:v>
                </c:pt>
                <c:pt idx="1220">
                  <c:v>34114.400000000001</c:v>
                </c:pt>
                <c:pt idx="1221">
                  <c:v>34114.400000000001</c:v>
                </c:pt>
                <c:pt idx="1222">
                  <c:v>34114.400000000001</c:v>
                </c:pt>
                <c:pt idx="1223">
                  <c:v>34114.400000000001</c:v>
                </c:pt>
                <c:pt idx="1224">
                  <c:v>34114.400000000001</c:v>
                </c:pt>
                <c:pt idx="1225">
                  <c:v>34114.400000000001</c:v>
                </c:pt>
                <c:pt idx="1226">
                  <c:v>34114.400000000001</c:v>
                </c:pt>
                <c:pt idx="1227">
                  <c:v>34114.400000000001</c:v>
                </c:pt>
                <c:pt idx="1228">
                  <c:v>34114.400000000001</c:v>
                </c:pt>
                <c:pt idx="1229">
                  <c:v>34114.400000000001</c:v>
                </c:pt>
                <c:pt idx="1230">
                  <c:v>34114.400000000001</c:v>
                </c:pt>
                <c:pt idx="1231">
                  <c:v>34114.400000000001</c:v>
                </c:pt>
                <c:pt idx="1232">
                  <c:v>34114.400000000001</c:v>
                </c:pt>
                <c:pt idx="1233">
                  <c:v>34114.400000000001</c:v>
                </c:pt>
                <c:pt idx="1234">
                  <c:v>34114.400000000001</c:v>
                </c:pt>
                <c:pt idx="1235">
                  <c:v>34114.400000000001</c:v>
                </c:pt>
                <c:pt idx="1236">
                  <c:v>34114.400000000001</c:v>
                </c:pt>
                <c:pt idx="1237">
                  <c:v>34114.400000000001</c:v>
                </c:pt>
                <c:pt idx="1238">
                  <c:v>34114.400000000001</c:v>
                </c:pt>
                <c:pt idx="1239">
                  <c:v>34114.400000000001</c:v>
                </c:pt>
                <c:pt idx="1240">
                  <c:v>34114.400000000001</c:v>
                </c:pt>
                <c:pt idx="1241">
                  <c:v>34114.400000000001</c:v>
                </c:pt>
                <c:pt idx="1242">
                  <c:v>34114.400000000001</c:v>
                </c:pt>
                <c:pt idx="1243">
                  <c:v>34114.400000000001</c:v>
                </c:pt>
                <c:pt idx="1244">
                  <c:v>34114.400000000001</c:v>
                </c:pt>
                <c:pt idx="1245">
                  <c:v>34114.400000000001</c:v>
                </c:pt>
                <c:pt idx="1246">
                  <c:v>34114.400000000001</c:v>
                </c:pt>
                <c:pt idx="1247">
                  <c:v>34114.400000000001</c:v>
                </c:pt>
                <c:pt idx="1248">
                  <c:v>34114.400000000001</c:v>
                </c:pt>
                <c:pt idx="1249">
                  <c:v>34114.400000000001</c:v>
                </c:pt>
                <c:pt idx="1250">
                  <c:v>34114.400000000001</c:v>
                </c:pt>
                <c:pt idx="1251">
                  <c:v>34114.400000000001</c:v>
                </c:pt>
                <c:pt idx="1252">
                  <c:v>34114.400000000001</c:v>
                </c:pt>
                <c:pt idx="1253">
                  <c:v>34114.400000000001</c:v>
                </c:pt>
                <c:pt idx="1254">
                  <c:v>34114.400000000001</c:v>
                </c:pt>
                <c:pt idx="1255">
                  <c:v>34114.400000000001</c:v>
                </c:pt>
                <c:pt idx="1256">
                  <c:v>34114.400000000001</c:v>
                </c:pt>
                <c:pt idx="1257">
                  <c:v>34114.400000000001</c:v>
                </c:pt>
                <c:pt idx="1258">
                  <c:v>34114.400000000001</c:v>
                </c:pt>
                <c:pt idx="1259">
                  <c:v>34114.400000000001</c:v>
                </c:pt>
                <c:pt idx="1260">
                  <c:v>34114.400000000001</c:v>
                </c:pt>
                <c:pt idx="1261">
                  <c:v>34114.400000000001</c:v>
                </c:pt>
                <c:pt idx="1262">
                  <c:v>34114.400000000001</c:v>
                </c:pt>
                <c:pt idx="1263">
                  <c:v>34114.400000000001</c:v>
                </c:pt>
                <c:pt idx="1264">
                  <c:v>34114.400000000001</c:v>
                </c:pt>
                <c:pt idx="1265">
                  <c:v>34114.400000000001</c:v>
                </c:pt>
                <c:pt idx="1266">
                  <c:v>34114.400000000001</c:v>
                </c:pt>
                <c:pt idx="1267">
                  <c:v>34114.400000000001</c:v>
                </c:pt>
                <c:pt idx="1268">
                  <c:v>34114.400000000001</c:v>
                </c:pt>
                <c:pt idx="1269">
                  <c:v>34114.400000000001</c:v>
                </c:pt>
                <c:pt idx="1270">
                  <c:v>34114.400000000001</c:v>
                </c:pt>
                <c:pt idx="1271">
                  <c:v>34114.400000000001</c:v>
                </c:pt>
                <c:pt idx="1272">
                  <c:v>34114.400000000001</c:v>
                </c:pt>
                <c:pt idx="1273">
                  <c:v>34114.400000000001</c:v>
                </c:pt>
                <c:pt idx="1274">
                  <c:v>34114.400000000001</c:v>
                </c:pt>
                <c:pt idx="1275">
                  <c:v>34114.400000000001</c:v>
                </c:pt>
                <c:pt idx="1276">
                  <c:v>34114.400000000001</c:v>
                </c:pt>
                <c:pt idx="1277">
                  <c:v>34114.400000000001</c:v>
                </c:pt>
                <c:pt idx="1278">
                  <c:v>34114.400000000001</c:v>
                </c:pt>
                <c:pt idx="1279">
                  <c:v>34114.400000000001</c:v>
                </c:pt>
                <c:pt idx="1280">
                  <c:v>34114.400000000001</c:v>
                </c:pt>
                <c:pt idx="1281">
                  <c:v>34114.400000000001</c:v>
                </c:pt>
                <c:pt idx="1282">
                  <c:v>34114.400000000001</c:v>
                </c:pt>
                <c:pt idx="1283">
                  <c:v>34114.400000000001</c:v>
                </c:pt>
                <c:pt idx="1284">
                  <c:v>34114.400000000001</c:v>
                </c:pt>
                <c:pt idx="1285">
                  <c:v>34114.400000000001</c:v>
                </c:pt>
                <c:pt idx="1286">
                  <c:v>34114.400000000001</c:v>
                </c:pt>
                <c:pt idx="1287">
                  <c:v>34114.400000000001</c:v>
                </c:pt>
                <c:pt idx="1288">
                  <c:v>34114.400000000001</c:v>
                </c:pt>
                <c:pt idx="1289">
                  <c:v>34114.400000000001</c:v>
                </c:pt>
                <c:pt idx="1290">
                  <c:v>34114.400000000001</c:v>
                </c:pt>
                <c:pt idx="1291">
                  <c:v>34114.400000000001</c:v>
                </c:pt>
                <c:pt idx="1292">
                  <c:v>34114.400000000001</c:v>
                </c:pt>
                <c:pt idx="1293">
                  <c:v>34114.400000000001</c:v>
                </c:pt>
                <c:pt idx="1294">
                  <c:v>34114.400000000001</c:v>
                </c:pt>
                <c:pt idx="1295">
                  <c:v>34114.400000000001</c:v>
                </c:pt>
                <c:pt idx="1296">
                  <c:v>34114.400000000001</c:v>
                </c:pt>
                <c:pt idx="1297">
                  <c:v>34114.400000000001</c:v>
                </c:pt>
                <c:pt idx="1298">
                  <c:v>34114.400000000001</c:v>
                </c:pt>
                <c:pt idx="1299">
                  <c:v>34114.400000000001</c:v>
                </c:pt>
                <c:pt idx="1300">
                  <c:v>34114.400000000001</c:v>
                </c:pt>
                <c:pt idx="1301">
                  <c:v>34114.400000000001</c:v>
                </c:pt>
                <c:pt idx="1302">
                  <c:v>34114.400000000001</c:v>
                </c:pt>
                <c:pt idx="1303">
                  <c:v>34114.400000000001</c:v>
                </c:pt>
                <c:pt idx="1304">
                  <c:v>34114.400000000001</c:v>
                </c:pt>
                <c:pt idx="1305">
                  <c:v>34114.400000000001</c:v>
                </c:pt>
                <c:pt idx="1306">
                  <c:v>34114.400000000001</c:v>
                </c:pt>
                <c:pt idx="1307">
                  <c:v>34114.400000000001</c:v>
                </c:pt>
                <c:pt idx="1308">
                  <c:v>34114.400000000001</c:v>
                </c:pt>
                <c:pt idx="1309">
                  <c:v>34114.400000000001</c:v>
                </c:pt>
                <c:pt idx="1310">
                  <c:v>34114.400000000001</c:v>
                </c:pt>
                <c:pt idx="1311">
                  <c:v>34114.400000000001</c:v>
                </c:pt>
                <c:pt idx="1312">
                  <c:v>34114.400000000001</c:v>
                </c:pt>
                <c:pt idx="1313">
                  <c:v>34114.400000000001</c:v>
                </c:pt>
                <c:pt idx="1314">
                  <c:v>34114.400000000001</c:v>
                </c:pt>
                <c:pt idx="1315">
                  <c:v>34114.400000000001</c:v>
                </c:pt>
                <c:pt idx="1316">
                  <c:v>34114.400000000001</c:v>
                </c:pt>
                <c:pt idx="1317">
                  <c:v>34114.400000000001</c:v>
                </c:pt>
                <c:pt idx="1318">
                  <c:v>34114.400000000001</c:v>
                </c:pt>
                <c:pt idx="1319">
                  <c:v>34114.400000000001</c:v>
                </c:pt>
                <c:pt idx="1320">
                  <c:v>34114.400000000001</c:v>
                </c:pt>
                <c:pt idx="1321">
                  <c:v>34114.400000000001</c:v>
                </c:pt>
                <c:pt idx="1322">
                  <c:v>34114.400000000001</c:v>
                </c:pt>
                <c:pt idx="1323">
                  <c:v>34114.400000000001</c:v>
                </c:pt>
                <c:pt idx="1324">
                  <c:v>34114.400000000001</c:v>
                </c:pt>
                <c:pt idx="1325">
                  <c:v>34114.400000000001</c:v>
                </c:pt>
                <c:pt idx="1326">
                  <c:v>34114.400000000001</c:v>
                </c:pt>
                <c:pt idx="1327">
                  <c:v>34114.400000000001</c:v>
                </c:pt>
                <c:pt idx="1328">
                  <c:v>34114.400000000001</c:v>
                </c:pt>
                <c:pt idx="1329">
                  <c:v>34114.400000000001</c:v>
                </c:pt>
                <c:pt idx="1330">
                  <c:v>34114.400000000001</c:v>
                </c:pt>
                <c:pt idx="1331">
                  <c:v>34114.400000000001</c:v>
                </c:pt>
                <c:pt idx="1332">
                  <c:v>34114.400000000001</c:v>
                </c:pt>
                <c:pt idx="1333">
                  <c:v>34114.400000000001</c:v>
                </c:pt>
                <c:pt idx="1334">
                  <c:v>34114.400000000001</c:v>
                </c:pt>
                <c:pt idx="1335">
                  <c:v>34114.400000000001</c:v>
                </c:pt>
                <c:pt idx="1336">
                  <c:v>34114.400000000001</c:v>
                </c:pt>
                <c:pt idx="1337">
                  <c:v>34114.400000000001</c:v>
                </c:pt>
                <c:pt idx="1338">
                  <c:v>34114.400000000001</c:v>
                </c:pt>
                <c:pt idx="1339">
                  <c:v>34114.400000000001</c:v>
                </c:pt>
                <c:pt idx="1340">
                  <c:v>34114.400000000001</c:v>
                </c:pt>
                <c:pt idx="1341">
                  <c:v>34114.400000000001</c:v>
                </c:pt>
                <c:pt idx="1342">
                  <c:v>34114.400000000001</c:v>
                </c:pt>
                <c:pt idx="1343">
                  <c:v>34114.400000000001</c:v>
                </c:pt>
                <c:pt idx="1344">
                  <c:v>34114.400000000001</c:v>
                </c:pt>
                <c:pt idx="1345">
                  <c:v>34114.400000000001</c:v>
                </c:pt>
                <c:pt idx="1346">
                  <c:v>34114.400000000001</c:v>
                </c:pt>
                <c:pt idx="1347">
                  <c:v>34114.400000000001</c:v>
                </c:pt>
                <c:pt idx="1348">
                  <c:v>34114.400000000001</c:v>
                </c:pt>
                <c:pt idx="1349">
                  <c:v>34114.400000000001</c:v>
                </c:pt>
                <c:pt idx="1350">
                  <c:v>34114.400000000001</c:v>
                </c:pt>
                <c:pt idx="1351">
                  <c:v>34114.400000000001</c:v>
                </c:pt>
                <c:pt idx="1352">
                  <c:v>34114.400000000001</c:v>
                </c:pt>
                <c:pt idx="1353">
                  <c:v>34114.400000000001</c:v>
                </c:pt>
                <c:pt idx="1354">
                  <c:v>34114.400000000001</c:v>
                </c:pt>
                <c:pt idx="1355">
                  <c:v>34114.400000000001</c:v>
                </c:pt>
                <c:pt idx="1356">
                  <c:v>34114.400000000001</c:v>
                </c:pt>
                <c:pt idx="1357">
                  <c:v>34114.400000000001</c:v>
                </c:pt>
                <c:pt idx="1358">
                  <c:v>34114.400000000001</c:v>
                </c:pt>
                <c:pt idx="1359">
                  <c:v>34114.400000000001</c:v>
                </c:pt>
                <c:pt idx="1360">
                  <c:v>34114.400000000001</c:v>
                </c:pt>
                <c:pt idx="1361">
                  <c:v>34114.400000000001</c:v>
                </c:pt>
                <c:pt idx="1362">
                  <c:v>34114.400000000001</c:v>
                </c:pt>
                <c:pt idx="1363">
                  <c:v>34114.400000000001</c:v>
                </c:pt>
                <c:pt idx="1364">
                  <c:v>34114.400000000001</c:v>
                </c:pt>
                <c:pt idx="1365">
                  <c:v>34114.400000000001</c:v>
                </c:pt>
                <c:pt idx="1366">
                  <c:v>34114.400000000001</c:v>
                </c:pt>
                <c:pt idx="1367">
                  <c:v>34114.400000000001</c:v>
                </c:pt>
                <c:pt idx="1368">
                  <c:v>34114.400000000001</c:v>
                </c:pt>
                <c:pt idx="1369">
                  <c:v>34114.400000000001</c:v>
                </c:pt>
                <c:pt idx="1370">
                  <c:v>34114.400000000001</c:v>
                </c:pt>
                <c:pt idx="1371">
                  <c:v>34114.400000000001</c:v>
                </c:pt>
                <c:pt idx="1372">
                  <c:v>34114.400000000001</c:v>
                </c:pt>
                <c:pt idx="1373">
                  <c:v>34114.400000000001</c:v>
                </c:pt>
                <c:pt idx="1374">
                  <c:v>34114.400000000001</c:v>
                </c:pt>
                <c:pt idx="1375">
                  <c:v>34114.400000000001</c:v>
                </c:pt>
                <c:pt idx="1376">
                  <c:v>34114.400000000001</c:v>
                </c:pt>
                <c:pt idx="1377">
                  <c:v>34114.400000000001</c:v>
                </c:pt>
                <c:pt idx="1378">
                  <c:v>34114.400000000001</c:v>
                </c:pt>
                <c:pt idx="1379">
                  <c:v>34114.400000000001</c:v>
                </c:pt>
                <c:pt idx="1380">
                  <c:v>34114.400000000001</c:v>
                </c:pt>
                <c:pt idx="1381">
                  <c:v>34114.400000000001</c:v>
                </c:pt>
                <c:pt idx="1382">
                  <c:v>34114.400000000001</c:v>
                </c:pt>
                <c:pt idx="1383">
                  <c:v>34114.400000000001</c:v>
                </c:pt>
                <c:pt idx="1384">
                  <c:v>34114.400000000001</c:v>
                </c:pt>
                <c:pt idx="1385">
                  <c:v>34114.400000000001</c:v>
                </c:pt>
                <c:pt idx="1386">
                  <c:v>34114.400000000001</c:v>
                </c:pt>
                <c:pt idx="1387">
                  <c:v>34114.400000000001</c:v>
                </c:pt>
                <c:pt idx="1388">
                  <c:v>34114.400000000001</c:v>
                </c:pt>
                <c:pt idx="1389">
                  <c:v>34114.400000000001</c:v>
                </c:pt>
                <c:pt idx="1390">
                  <c:v>34114.400000000001</c:v>
                </c:pt>
                <c:pt idx="1391">
                  <c:v>34114.400000000001</c:v>
                </c:pt>
                <c:pt idx="1392">
                  <c:v>34114.400000000001</c:v>
                </c:pt>
                <c:pt idx="1393">
                  <c:v>34114.400000000001</c:v>
                </c:pt>
                <c:pt idx="1394">
                  <c:v>34114.400000000001</c:v>
                </c:pt>
                <c:pt idx="1395">
                  <c:v>34114.400000000001</c:v>
                </c:pt>
                <c:pt idx="1396">
                  <c:v>34114.400000000001</c:v>
                </c:pt>
                <c:pt idx="1397">
                  <c:v>34114.400000000001</c:v>
                </c:pt>
                <c:pt idx="1398">
                  <c:v>34114.400000000001</c:v>
                </c:pt>
                <c:pt idx="1399">
                  <c:v>34114.400000000001</c:v>
                </c:pt>
                <c:pt idx="1400">
                  <c:v>34114.400000000001</c:v>
                </c:pt>
                <c:pt idx="1401">
                  <c:v>34114.400000000001</c:v>
                </c:pt>
                <c:pt idx="1402">
                  <c:v>34114.400000000001</c:v>
                </c:pt>
                <c:pt idx="1403">
                  <c:v>34114.400000000001</c:v>
                </c:pt>
                <c:pt idx="1404">
                  <c:v>34114.400000000001</c:v>
                </c:pt>
                <c:pt idx="1405">
                  <c:v>34114.400000000001</c:v>
                </c:pt>
                <c:pt idx="1406">
                  <c:v>34114.400000000001</c:v>
                </c:pt>
                <c:pt idx="1407">
                  <c:v>34114.400000000001</c:v>
                </c:pt>
                <c:pt idx="1408">
                  <c:v>34114.400000000001</c:v>
                </c:pt>
                <c:pt idx="1409">
                  <c:v>34114.400000000001</c:v>
                </c:pt>
                <c:pt idx="1410">
                  <c:v>34114.400000000001</c:v>
                </c:pt>
                <c:pt idx="1411">
                  <c:v>34114.400000000001</c:v>
                </c:pt>
                <c:pt idx="1412">
                  <c:v>34114.400000000001</c:v>
                </c:pt>
                <c:pt idx="1413">
                  <c:v>34114.400000000001</c:v>
                </c:pt>
                <c:pt idx="1414">
                  <c:v>34114.400000000001</c:v>
                </c:pt>
                <c:pt idx="1415">
                  <c:v>34114.400000000001</c:v>
                </c:pt>
                <c:pt idx="1416">
                  <c:v>34114.400000000001</c:v>
                </c:pt>
                <c:pt idx="1417">
                  <c:v>34114.400000000001</c:v>
                </c:pt>
                <c:pt idx="1418">
                  <c:v>34114.400000000001</c:v>
                </c:pt>
                <c:pt idx="1419">
                  <c:v>34114.400000000001</c:v>
                </c:pt>
                <c:pt idx="1420">
                  <c:v>34114.400000000001</c:v>
                </c:pt>
                <c:pt idx="1421">
                  <c:v>34114.400000000001</c:v>
                </c:pt>
                <c:pt idx="1422">
                  <c:v>34114.400000000001</c:v>
                </c:pt>
                <c:pt idx="1423">
                  <c:v>34114.400000000001</c:v>
                </c:pt>
                <c:pt idx="1424">
                  <c:v>34114.400000000001</c:v>
                </c:pt>
                <c:pt idx="1425">
                  <c:v>34114.400000000001</c:v>
                </c:pt>
                <c:pt idx="1426">
                  <c:v>34114.400000000001</c:v>
                </c:pt>
                <c:pt idx="1427">
                  <c:v>34114.400000000001</c:v>
                </c:pt>
                <c:pt idx="1428">
                  <c:v>34114.400000000001</c:v>
                </c:pt>
                <c:pt idx="1429">
                  <c:v>34114.400000000001</c:v>
                </c:pt>
                <c:pt idx="1430">
                  <c:v>34114.400000000001</c:v>
                </c:pt>
                <c:pt idx="1431">
                  <c:v>34114.400000000001</c:v>
                </c:pt>
                <c:pt idx="1432">
                  <c:v>34114.400000000001</c:v>
                </c:pt>
                <c:pt idx="1433">
                  <c:v>34114.400000000001</c:v>
                </c:pt>
                <c:pt idx="1434">
                  <c:v>34114.400000000001</c:v>
                </c:pt>
                <c:pt idx="1435">
                  <c:v>34114.400000000001</c:v>
                </c:pt>
                <c:pt idx="1436">
                  <c:v>34114.400000000001</c:v>
                </c:pt>
                <c:pt idx="1437">
                  <c:v>34114.400000000001</c:v>
                </c:pt>
                <c:pt idx="1438">
                  <c:v>34114.400000000001</c:v>
                </c:pt>
                <c:pt idx="1439">
                  <c:v>34114.400000000001</c:v>
                </c:pt>
                <c:pt idx="1440">
                  <c:v>34114.400000000001</c:v>
                </c:pt>
                <c:pt idx="1441">
                  <c:v>34114.400000000001</c:v>
                </c:pt>
                <c:pt idx="1442">
                  <c:v>34114.400000000001</c:v>
                </c:pt>
                <c:pt idx="1443">
                  <c:v>34114.400000000001</c:v>
                </c:pt>
                <c:pt idx="1444">
                  <c:v>34114.400000000001</c:v>
                </c:pt>
                <c:pt idx="1445">
                  <c:v>34114.400000000001</c:v>
                </c:pt>
                <c:pt idx="1446">
                  <c:v>34114.400000000001</c:v>
                </c:pt>
                <c:pt idx="1447">
                  <c:v>34114.400000000001</c:v>
                </c:pt>
                <c:pt idx="1448">
                  <c:v>34114.400000000001</c:v>
                </c:pt>
                <c:pt idx="1449">
                  <c:v>34114.400000000001</c:v>
                </c:pt>
                <c:pt idx="1450">
                  <c:v>34114.400000000001</c:v>
                </c:pt>
                <c:pt idx="1451">
                  <c:v>34114.400000000001</c:v>
                </c:pt>
                <c:pt idx="1452">
                  <c:v>34114.400000000001</c:v>
                </c:pt>
                <c:pt idx="1453">
                  <c:v>34114.400000000001</c:v>
                </c:pt>
                <c:pt idx="1454">
                  <c:v>34114.400000000001</c:v>
                </c:pt>
                <c:pt idx="1455">
                  <c:v>34114.400000000001</c:v>
                </c:pt>
                <c:pt idx="1456">
                  <c:v>34114.400000000001</c:v>
                </c:pt>
                <c:pt idx="1457">
                  <c:v>34114.400000000001</c:v>
                </c:pt>
                <c:pt idx="1458">
                  <c:v>34114.400000000001</c:v>
                </c:pt>
                <c:pt idx="1459">
                  <c:v>34114.400000000001</c:v>
                </c:pt>
                <c:pt idx="1460">
                  <c:v>34114.400000000001</c:v>
                </c:pt>
                <c:pt idx="1461">
                  <c:v>34114.400000000001</c:v>
                </c:pt>
                <c:pt idx="1462">
                  <c:v>34114.400000000001</c:v>
                </c:pt>
                <c:pt idx="1463">
                  <c:v>34114.400000000001</c:v>
                </c:pt>
                <c:pt idx="1464">
                  <c:v>34114.400000000001</c:v>
                </c:pt>
                <c:pt idx="1465">
                  <c:v>34114.400000000001</c:v>
                </c:pt>
                <c:pt idx="1466">
                  <c:v>34114.400000000001</c:v>
                </c:pt>
                <c:pt idx="1467">
                  <c:v>34114.400000000001</c:v>
                </c:pt>
                <c:pt idx="1468">
                  <c:v>34114.400000000001</c:v>
                </c:pt>
                <c:pt idx="1469">
                  <c:v>34114.400000000001</c:v>
                </c:pt>
                <c:pt idx="1470">
                  <c:v>34114.400000000001</c:v>
                </c:pt>
                <c:pt idx="1471">
                  <c:v>34114.400000000001</c:v>
                </c:pt>
                <c:pt idx="1472">
                  <c:v>34114.400000000001</c:v>
                </c:pt>
                <c:pt idx="1473">
                  <c:v>34114.400000000001</c:v>
                </c:pt>
                <c:pt idx="1474">
                  <c:v>34114.400000000001</c:v>
                </c:pt>
                <c:pt idx="1475">
                  <c:v>34114.400000000001</c:v>
                </c:pt>
                <c:pt idx="1476">
                  <c:v>34114.400000000001</c:v>
                </c:pt>
                <c:pt idx="1477">
                  <c:v>34114.400000000001</c:v>
                </c:pt>
                <c:pt idx="1478">
                  <c:v>34114.400000000001</c:v>
                </c:pt>
                <c:pt idx="1479">
                  <c:v>34114.400000000001</c:v>
                </c:pt>
                <c:pt idx="1480">
                  <c:v>34114.400000000001</c:v>
                </c:pt>
                <c:pt idx="1481">
                  <c:v>34114.400000000001</c:v>
                </c:pt>
                <c:pt idx="1482">
                  <c:v>34114.400000000001</c:v>
                </c:pt>
                <c:pt idx="1483">
                  <c:v>34114.400000000001</c:v>
                </c:pt>
                <c:pt idx="1484">
                  <c:v>34114.400000000001</c:v>
                </c:pt>
                <c:pt idx="1485">
                  <c:v>34114.400000000001</c:v>
                </c:pt>
                <c:pt idx="1486">
                  <c:v>34114.400000000001</c:v>
                </c:pt>
                <c:pt idx="1487">
                  <c:v>34114.400000000001</c:v>
                </c:pt>
                <c:pt idx="1488">
                  <c:v>34114.400000000001</c:v>
                </c:pt>
                <c:pt idx="1489">
                  <c:v>34114.400000000001</c:v>
                </c:pt>
                <c:pt idx="1490">
                  <c:v>34114.400000000001</c:v>
                </c:pt>
                <c:pt idx="1491">
                  <c:v>34114.400000000001</c:v>
                </c:pt>
                <c:pt idx="1492">
                  <c:v>34114.400000000001</c:v>
                </c:pt>
                <c:pt idx="1493">
                  <c:v>34114.400000000001</c:v>
                </c:pt>
                <c:pt idx="1494">
                  <c:v>34114.400000000001</c:v>
                </c:pt>
                <c:pt idx="1495">
                  <c:v>34114.400000000001</c:v>
                </c:pt>
                <c:pt idx="1496">
                  <c:v>34114.400000000001</c:v>
                </c:pt>
                <c:pt idx="1497">
                  <c:v>34114.400000000001</c:v>
                </c:pt>
                <c:pt idx="1498">
                  <c:v>34114.400000000001</c:v>
                </c:pt>
                <c:pt idx="1499">
                  <c:v>34114.400000000001</c:v>
                </c:pt>
                <c:pt idx="1500">
                  <c:v>34114.400000000001</c:v>
                </c:pt>
                <c:pt idx="1501">
                  <c:v>34114.400000000001</c:v>
                </c:pt>
                <c:pt idx="1502">
                  <c:v>34114.400000000001</c:v>
                </c:pt>
                <c:pt idx="1503">
                  <c:v>34114.400000000001</c:v>
                </c:pt>
                <c:pt idx="1504">
                  <c:v>34114.400000000001</c:v>
                </c:pt>
                <c:pt idx="1505">
                  <c:v>34114.400000000001</c:v>
                </c:pt>
                <c:pt idx="1506">
                  <c:v>34114.400000000001</c:v>
                </c:pt>
                <c:pt idx="1507">
                  <c:v>34114.400000000001</c:v>
                </c:pt>
                <c:pt idx="1508">
                  <c:v>34114.400000000001</c:v>
                </c:pt>
                <c:pt idx="1509">
                  <c:v>34114.400000000001</c:v>
                </c:pt>
                <c:pt idx="1510">
                  <c:v>34114.400000000001</c:v>
                </c:pt>
                <c:pt idx="1511">
                  <c:v>34114.400000000001</c:v>
                </c:pt>
                <c:pt idx="1512">
                  <c:v>34114.400000000001</c:v>
                </c:pt>
                <c:pt idx="1513">
                  <c:v>34114.400000000001</c:v>
                </c:pt>
                <c:pt idx="1514">
                  <c:v>34114.400000000001</c:v>
                </c:pt>
                <c:pt idx="1515">
                  <c:v>34114.400000000001</c:v>
                </c:pt>
                <c:pt idx="1516">
                  <c:v>34114.400000000001</c:v>
                </c:pt>
                <c:pt idx="1517">
                  <c:v>34114.400000000001</c:v>
                </c:pt>
                <c:pt idx="1518">
                  <c:v>34114.400000000001</c:v>
                </c:pt>
                <c:pt idx="1519">
                  <c:v>34114.400000000001</c:v>
                </c:pt>
                <c:pt idx="1520">
                  <c:v>34114.400000000001</c:v>
                </c:pt>
                <c:pt idx="1521">
                  <c:v>34114.400000000001</c:v>
                </c:pt>
                <c:pt idx="1522">
                  <c:v>34114.400000000001</c:v>
                </c:pt>
                <c:pt idx="1523">
                  <c:v>34114.400000000001</c:v>
                </c:pt>
                <c:pt idx="1524">
                  <c:v>34114.400000000001</c:v>
                </c:pt>
                <c:pt idx="1525">
                  <c:v>34114.400000000001</c:v>
                </c:pt>
                <c:pt idx="1526">
                  <c:v>34114.400000000001</c:v>
                </c:pt>
                <c:pt idx="1527">
                  <c:v>34114.400000000001</c:v>
                </c:pt>
                <c:pt idx="1528">
                  <c:v>34114.400000000001</c:v>
                </c:pt>
                <c:pt idx="1529">
                  <c:v>34114.400000000001</c:v>
                </c:pt>
                <c:pt idx="1530">
                  <c:v>34114.400000000001</c:v>
                </c:pt>
                <c:pt idx="1531">
                  <c:v>34114.400000000001</c:v>
                </c:pt>
                <c:pt idx="1532">
                  <c:v>34114.400000000001</c:v>
                </c:pt>
                <c:pt idx="1533">
                  <c:v>34114.400000000001</c:v>
                </c:pt>
                <c:pt idx="1534">
                  <c:v>34114.400000000001</c:v>
                </c:pt>
                <c:pt idx="1535">
                  <c:v>34114.400000000001</c:v>
                </c:pt>
                <c:pt idx="1536">
                  <c:v>34114.400000000001</c:v>
                </c:pt>
                <c:pt idx="1537">
                  <c:v>34114.400000000001</c:v>
                </c:pt>
                <c:pt idx="1538">
                  <c:v>34114.400000000001</c:v>
                </c:pt>
                <c:pt idx="1539">
                  <c:v>34114.400000000001</c:v>
                </c:pt>
                <c:pt idx="1540">
                  <c:v>34114.400000000001</c:v>
                </c:pt>
                <c:pt idx="1541">
                  <c:v>34114.400000000001</c:v>
                </c:pt>
                <c:pt idx="1542">
                  <c:v>34114.400000000001</c:v>
                </c:pt>
                <c:pt idx="1543">
                  <c:v>34114.400000000001</c:v>
                </c:pt>
                <c:pt idx="1544">
                  <c:v>34114.400000000001</c:v>
                </c:pt>
                <c:pt idx="1545">
                  <c:v>34114.400000000001</c:v>
                </c:pt>
                <c:pt idx="1546">
                  <c:v>34114.400000000001</c:v>
                </c:pt>
                <c:pt idx="1547">
                  <c:v>34114.400000000001</c:v>
                </c:pt>
                <c:pt idx="1548">
                  <c:v>34114.400000000001</c:v>
                </c:pt>
                <c:pt idx="1549">
                  <c:v>34114.400000000001</c:v>
                </c:pt>
                <c:pt idx="1550">
                  <c:v>34114.400000000001</c:v>
                </c:pt>
                <c:pt idx="1551">
                  <c:v>34114.400000000001</c:v>
                </c:pt>
                <c:pt idx="1552">
                  <c:v>34114.400000000001</c:v>
                </c:pt>
                <c:pt idx="1553">
                  <c:v>34114.400000000001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A733-4DFF-823D-355602EF2583}"/>
            </c:ext>
          </c:extLst>
        </c:ser>
        <c:ser>
          <c:idx val="2"/>
          <c:order val="2"/>
          <c:spPr>
            <a:ln w="31750">
              <a:solidFill>
                <a:srgbClr val="0000FF"/>
              </a:solidFill>
              <a:prstDash val="dash"/>
            </a:ln>
          </c:spPr>
          <c:marker>
            <c:symbol val="none"/>
          </c:marker>
          <c:xVal>
            <c:numRef>
              <c:f>Umverteil!$C$3:$C$1556</c:f>
              <c:numCache>
                <c:formatCode>General</c:formatCode>
                <c:ptCount val="1554"/>
                <c:pt idx="0">
                  <c:v>9.3629479570664657E-4</c:v>
                </c:pt>
                <c:pt idx="1">
                  <c:v>1.122309276241272E-3</c:v>
                </c:pt>
                <c:pt idx="2">
                  <c:v>2.0586040719479184E-3</c:v>
                </c:pt>
                <c:pt idx="3">
                  <c:v>2.9948988676545647E-3</c:v>
                </c:pt>
                <c:pt idx="4">
                  <c:v>3.9311936633612109E-3</c:v>
                </c:pt>
                <c:pt idx="5">
                  <c:v>4.117208143895836E-3</c:v>
                </c:pt>
                <c:pt idx="6">
                  <c:v>5.0535029396024823E-3</c:v>
                </c:pt>
                <c:pt idx="7">
                  <c:v>5.3285324707706113E-3</c:v>
                </c:pt>
                <c:pt idx="8">
                  <c:v>5.4349737718482746E-3</c:v>
                </c:pt>
                <c:pt idx="9">
                  <c:v>5.599986675183008E-3</c:v>
                </c:pt>
                <c:pt idx="10">
                  <c:v>5.7692486485632797E-3</c:v>
                </c:pt>
                <c:pt idx="11">
                  <c:v>6.705543444269926E-3</c:v>
                </c:pt>
                <c:pt idx="12">
                  <c:v>6.8119847453475893E-3</c:v>
                </c:pt>
                <c:pt idx="13">
                  <c:v>7.0870142765157183E-3</c:v>
                </c:pt>
                <c:pt idx="14">
                  <c:v>7.2520271798504517E-3</c:v>
                </c:pt>
                <c:pt idx="15">
                  <c:v>7.6240561409197027E-3</c:v>
                </c:pt>
                <c:pt idx="16">
                  <c:v>8.5603509366263507E-3</c:v>
                </c:pt>
                <c:pt idx="17">
                  <c:v>9.2944012251603477E-3</c:v>
                </c:pt>
                <c:pt idx="18">
                  <c:v>9.6151646710883089E-3</c:v>
                </c:pt>
                <c:pt idx="19">
                  <c:v>1.0290583426873666E-2</c:v>
                </c:pt>
                <c:pt idx="20">
                  <c:v>1.1226878222580311E-2</c:v>
                </c:pt>
                <c:pt idx="21">
                  <c:v>1.1960928511114308E-2</c:v>
                </c:pt>
                <c:pt idx="22">
                  <c:v>1.2510987573450566E-2</c:v>
                </c:pt>
                <c:pt idx="23">
                  <c:v>1.2841013380120033E-2</c:v>
                </c:pt>
                <c:pt idx="24">
                  <c:v>1.3199386211545054E-2</c:v>
                </c:pt>
                <c:pt idx="25">
                  <c:v>1.41356810072517E-2</c:v>
                </c:pt>
                <c:pt idx="26">
                  <c:v>1.4456444453179661E-2</c:v>
                </c:pt>
                <c:pt idx="27">
                  <c:v>1.5131863208965018E-2</c:v>
                </c:pt>
                <c:pt idx="28">
                  <c:v>1.5689906650568894E-2</c:v>
                </c:pt>
                <c:pt idx="29">
                  <c:v>1.6626201446275541E-2</c:v>
                </c:pt>
                <c:pt idx="30">
                  <c:v>1.7049356379726221E-2</c:v>
                </c:pt>
                <c:pt idx="31">
                  <c:v>1.7407729211151243E-2</c:v>
                </c:pt>
                <c:pt idx="32">
                  <c:v>1.746556472236999E-2</c:v>
                </c:pt>
                <c:pt idx="33">
                  <c:v>1.7692875673599583E-2</c:v>
                </c:pt>
                <c:pt idx="34">
                  <c:v>1.7795580170296449E-2</c:v>
                </c:pt>
                <c:pt idx="35">
                  <c:v>1.8731874966003096E-2</c:v>
                </c:pt>
                <c:pt idx="36">
                  <c:v>1.8879693898273636E-2</c:v>
                </c:pt>
                <c:pt idx="37">
                  <c:v>1.9613744186807634E-2</c:v>
                </c:pt>
                <c:pt idx="38">
                  <c:v>1.9826626788962961E-2</c:v>
                </c:pt>
                <c:pt idx="39">
                  <c:v>2.0762921584669608E-2</c:v>
                </c:pt>
                <c:pt idx="40">
                  <c:v>2.0923281062342102E-2</c:v>
                </c:pt>
                <c:pt idx="41">
                  <c:v>2.1859575858048749E-2</c:v>
                </c:pt>
                <c:pt idx="42">
                  <c:v>2.2086886809278342E-2</c:v>
                </c:pt>
                <c:pt idx="43">
                  <c:v>2.2144722320497089E-2</c:v>
                </c:pt>
                <c:pt idx="44">
                  <c:v>2.2247426817193956E-2</c:v>
                </c:pt>
                <c:pt idx="45">
                  <c:v>2.2742465527198157E-2</c:v>
                </c:pt>
                <c:pt idx="46">
                  <c:v>2.3567554120702543E-2</c:v>
                </c:pt>
                <c:pt idx="47">
                  <c:v>2.450384891640919E-2</c:v>
                </c:pt>
                <c:pt idx="48">
                  <c:v>2.5854686427979903E-2</c:v>
                </c:pt>
                <c:pt idx="49">
                  <c:v>2.6002505360250443E-2</c:v>
                </c:pt>
                <c:pt idx="50">
                  <c:v>2.6938800155957086E-2</c:v>
                </c:pt>
                <c:pt idx="51">
                  <c:v>2.7875094951663733E-2</c:v>
                </c:pt>
                <c:pt idx="52">
                  <c:v>2.7931052095725727E-2</c:v>
                </c:pt>
                <c:pt idx="53">
                  <c:v>2.8489095537329603E-2</c:v>
                </c:pt>
                <c:pt idx="54">
                  <c:v>2.8649455015002098E-2</c:v>
                </c:pt>
                <c:pt idx="55">
                  <c:v>2.8844508243018485E-2</c:v>
                </c:pt>
                <c:pt idx="56">
                  <c:v>2.9561253905868529E-2</c:v>
                </c:pt>
                <c:pt idx="57">
                  <c:v>3.0295304194402527E-2</c:v>
                </c:pt>
                <c:pt idx="58">
                  <c:v>3.1231598990109175E-2</c:v>
                </c:pt>
                <c:pt idx="59">
                  <c:v>3.18731258819651E-2</c:v>
                </c:pt>
                <c:pt idx="60">
                  <c:v>3.2809420677671744E-2</c:v>
                </c:pt>
                <c:pt idx="61">
                  <c:v>3.2996282440930655E-2</c:v>
                </c:pt>
                <c:pt idx="62">
                  <c:v>3.3932577236637305E-2</c:v>
                </c:pt>
                <c:pt idx="63">
                  <c:v>3.4666627525171301E-2</c:v>
                </c:pt>
                <c:pt idx="64">
                  <c:v>3.4861680753187685E-2</c:v>
                </c:pt>
                <c:pt idx="65">
                  <c:v>3.6212518264758395E-2</c:v>
                </c:pt>
                <c:pt idx="66">
                  <c:v>3.7148813060465045E-2</c:v>
                </c:pt>
                <c:pt idx="67">
                  <c:v>3.7228838210235406E-2</c:v>
                </c:pt>
                <c:pt idx="68">
                  <c:v>3.7651993143686086E-2</c:v>
                </c:pt>
                <c:pt idx="69">
                  <c:v>3.8106615046145272E-2</c:v>
                </c:pt>
                <c:pt idx="70">
                  <c:v>3.8312024039539004E-2</c:v>
                </c:pt>
                <c:pt idx="71">
                  <c:v>3.8631347942771996E-2</c:v>
                </c:pt>
                <c:pt idx="72">
                  <c:v>3.8818209706030907E-2</c:v>
                </c:pt>
                <c:pt idx="73">
                  <c:v>3.9552259994564902E-2</c:v>
                </c:pt>
                <c:pt idx="74">
                  <c:v>4.00472987045691E-2</c:v>
                </c:pt>
                <c:pt idx="75">
                  <c:v>4.0983593500275743E-2</c:v>
                </c:pt>
                <c:pt idx="76">
                  <c:v>4.1808682093780129E-2</c:v>
                </c:pt>
                <c:pt idx="77">
                  <c:v>4.1884675523575825E-2</c:v>
                </c:pt>
                <c:pt idx="78">
                  <c:v>4.3141811118505846E-2</c:v>
                </c:pt>
                <c:pt idx="79">
                  <c:v>4.3319406257862965E-2</c:v>
                </c:pt>
                <c:pt idx="80">
                  <c:v>4.3692680115639856E-2</c:v>
                </c:pt>
                <c:pt idx="81">
                  <c:v>4.3804141075593286E-2</c:v>
                </c:pt>
                <c:pt idx="82">
                  <c:v>4.4740435871299937E-2</c:v>
                </c:pt>
                <c:pt idx="83">
                  <c:v>4.5815554365575002E-2</c:v>
                </c:pt>
                <c:pt idx="84">
                  <c:v>4.6911933506391154E-2</c:v>
                </c:pt>
                <c:pt idx="85">
                  <c:v>4.8262771017961864E-2</c:v>
                </c:pt>
                <c:pt idx="86">
                  <c:v>4.8820814459565744E-2</c:v>
                </c:pt>
                <c:pt idx="87">
                  <c:v>4.9116452324106823E-2</c:v>
                </c:pt>
                <c:pt idx="88">
                  <c:v>4.9850502612640818E-2</c:v>
                </c:pt>
                <c:pt idx="89">
                  <c:v>5.0786797408347469E-2</c:v>
                </c:pt>
                <c:pt idx="90">
                  <c:v>5.1107516363692457E-2</c:v>
                </c:pt>
                <c:pt idx="91">
                  <c:v>5.2069806701476339E-2</c:v>
                </c:pt>
                <c:pt idx="92">
                  <c:v>5.3006101497182982E-2</c:v>
                </c:pt>
                <c:pt idx="93">
                  <c:v>5.3121772519620476E-2</c:v>
                </c:pt>
                <c:pt idx="94">
                  <c:v>5.3495046377397368E-2</c:v>
                </c:pt>
                <c:pt idx="95">
                  <c:v>5.3885152833430143E-2</c:v>
                </c:pt>
                <c:pt idx="96">
                  <c:v>5.4062747972787262E-2</c:v>
                </c:pt>
                <c:pt idx="97">
                  <c:v>5.5159127113603414E-2</c:v>
                </c:pt>
                <c:pt idx="98">
                  <c:v>5.6416262708533435E-2</c:v>
                </c:pt>
                <c:pt idx="99">
                  <c:v>5.6492256138329131E-2</c:v>
                </c:pt>
                <c:pt idx="100">
                  <c:v>5.7428550934035781E-2</c:v>
                </c:pt>
                <c:pt idx="101">
                  <c:v>5.7540011893989211E-2</c:v>
                </c:pt>
                <c:pt idx="102">
                  <c:v>5.8274062182523206E-2</c:v>
                </c:pt>
                <c:pt idx="103">
                  <c:v>5.9624899694093916E-2</c:v>
                </c:pt>
                <c:pt idx="104">
                  <c:v>6.0561194489800567E-2</c:v>
                </c:pt>
                <c:pt idx="105">
                  <c:v>6.1243127343489343E-2</c:v>
                </c:pt>
                <c:pt idx="106">
                  <c:v>6.1551240833579934E-2</c:v>
                </c:pt>
                <c:pt idx="107">
                  <c:v>6.2046279543584132E-2</c:v>
                </c:pt>
                <c:pt idx="108">
                  <c:v>6.2871368137088518E-2</c:v>
                </c:pt>
                <c:pt idx="109">
                  <c:v>6.3807662932795162E-2</c:v>
                </c:pt>
                <c:pt idx="110">
                  <c:v>6.3855904598497243E-2</c:v>
                </c:pt>
                <c:pt idx="111">
                  <c:v>6.4589954887031245E-2</c:v>
                </c:pt>
                <c:pt idx="112">
                  <c:v>6.490927879026423E-2</c:v>
                </c:pt>
                <c:pt idx="113">
                  <c:v>6.5984397284539295E-2</c:v>
                </c:pt>
                <c:pt idx="114">
                  <c:v>6.6542440726143168E-2</c:v>
                </c:pt>
                <c:pt idx="115">
                  <c:v>6.7638819866959313E-2</c:v>
                </c:pt>
                <c:pt idx="116">
                  <c:v>6.8575114662665956E-2</c:v>
                </c:pt>
                <c:pt idx="117">
                  <c:v>6.8948838189183778E-2</c:v>
                </c:pt>
                <c:pt idx="118">
                  <c:v>7.0299675700754488E-2</c:v>
                </c:pt>
                <c:pt idx="119">
                  <c:v>7.043956856090948E-2</c:v>
                </c:pt>
                <c:pt idx="120">
                  <c:v>7.1173618849443482E-2</c:v>
                </c:pt>
                <c:pt idx="121">
                  <c:v>7.1596773782894155E-2</c:v>
                </c:pt>
                <c:pt idx="122">
                  <c:v>7.2224986944695022E-2</c:v>
                </c:pt>
                <c:pt idx="123">
                  <c:v>7.3161281740401665E-2</c:v>
                </c:pt>
                <c:pt idx="124">
                  <c:v>7.3642360173419144E-2</c:v>
                </c:pt>
                <c:pt idx="125">
                  <c:v>7.422751985746831E-2</c:v>
                </c:pt>
                <c:pt idx="126">
                  <c:v>7.4670976654279936E-2</c:v>
                </c:pt>
                <c:pt idx="127">
                  <c:v>7.6434026692111579E-2</c:v>
                </c:pt>
                <c:pt idx="128">
                  <c:v>7.6530439612265591E-2</c:v>
                </c:pt>
                <c:pt idx="129">
                  <c:v>7.6578681277967672E-2</c:v>
                </c:pt>
                <c:pt idx="130">
                  <c:v>7.7312731566501675E-2</c:v>
                </c:pt>
                <c:pt idx="131">
                  <c:v>7.9075781604333317E-2</c:v>
                </c:pt>
                <c:pt idx="132">
                  <c:v>8.0332917199263346E-2</c:v>
                </c:pt>
                <c:pt idx="133">
                  <c:v>8.0688107477977583E-2</c:v>
                </c:pt>
                <c:pt idx="134">
                  <c:v>8.1650397815761472E-2</c:v>
                </c:pt>
                <c:pt idx="135">
                  <c:v>8.2586692611468115E-2</c:v>
                </c:pt>
                <c:pt idx="136">
                  <c:v>8.2925820463237085E-2</c:v>
                </c:pt>
                <c:pt idx="137">
                  <c:v>8.4688870501068728E-2</c:v>
                </c:pt>
                <c:pt idx="138">
                  <c:v>8.4749896680111889E-2</c:v>
                </c:pt>
                <c:pt idx="139">
                  <c:v>8.4949959554537782E-2</c:v>
                </c:pt>
                <c:pt idx="140">
                  <c:v>8.5192240902247779E-2</c:v>
                </c:pt>
                <c:pt idx="141">
                  <c:v>8.6288620043063924E-2</c:v>
                </c:pt>
                <c:pt idx="142">
                  <c:v>8.8051670080895567E-2</c:v>
                </c:pt>
                <c:pt idx="143">
                  <c:v>8.8679883242696433E-2</c:v>
                </c:pt>
                <c:pt idx="144">
                  <c:v>8.9174921952700631E-2</c:v>
                </c:pt>
                <c:pt idx="145">
                  <c:v>8.9348428486356879E-2</c:v>
                </c:pt>
                <c:pt idx="146">
                  <c:v>9.1111478524188522E-2</c:v>
                </c:pt>
                <c:pt idx="147">
                  <c:v>9.1793411377877304E-2</c:v>
                </c:pt>
                <c:pt idx="148">
                  <c:v>9.2101524867967896E-2</c:v>
                </c:pt>
                <c:pt idx="149">
                  <c:v>9.3452362379538606E-2</c:v>
                </c:pt>
                <c:pt idx="150">
                  <c:v>9.4277450973042992E-2</c:v>
                </c:pt>
                <c:pt idx="151">
                  <c:v>9.5011501261576994E-2</c:v>
                </c:pt>
                <c:pt idx="152">
                  <c:v>9.6774551299408637E-2</c:v>
                </c:pt>
                <c:pt idx="153">
                  <c:v>9.7710846095115239E-2</c:v>
                </c:pt>
                <c:pt idx="154">
                  <c:v>9.8785964589390304E-2</c:v>
                </c:pt>
                <c:pt idx="155">
                  <c:v>9.8998379928691371E-2</c:v>
                </c:pt>
                <c:pt idx="156">
                  <c:v>9.9086066976776341E-2</c:v>
                </c:pt>
                <c:pt idx="157">
                  <c:v>9.931693248810182E-2</c:v>
                </c:pt>
                <c:pt idx="158">
                  <c:v>0.10107998252593346</c:v>
                </c:pt>
                <c:pt idx="159">
                  <c:v>0.10217636166674961</c:v>
                </c:pt>
                <c:pt idx="160">
                  <c:v>0.102328348526341</c:v>
                </c:pt>
                <c:pt idx="161">
                  <c:v>0.10326464332204764</c:v>
                </c:pt>
                <c:pt idx="162">
                  <c:v>0.10502769335987928</c:v>
                </c:pt>
                <c:pt idx="163">
                  <c:v>0.10679074339771093</c:v>
                </c:pt>
                <c:pt idx="164">
                  <c:v>0.1071298712494799</c:v>
                </c:pt>
                <c:pt idx="165">
                  <c:v>0.10848070876105061</c:v>
                </c:pt>
                <c:pt idx="166">
                  <c:v>0.1085295275717257</c:v>
                </c:pt>
                <c:pt idx="167">
                  <c:v>0.10877180891943569</c:v>
                </c:pt>
                <c:pt idx="168">
                  <c:v>0.10970810371514234</c:v>
                </c:pt>
                <c:pt idx="169">
                  <c:v>0.1099310256350492</c:v>
                </c:pt>
                <c:pt idx="170">
                  <c:v>0.11051618531909836</c:v>
                </c:pt>
                <c:pt idx="171">
                  <c:v>0.11227923535693</c:v>
                </c:pt>
                <c:pt idx="172">
                  <c:v>0.11337561449774615</c:v>
                </c:pt>
                <c:pt idx="173">
                  <c:v>0.11467559849183856</c:v>
                </c:pt>
                <c:pt idx="174">
                  <c:v>0.11523618378161529</c:v>
                </c:pt>
                <c:pt idx="175">
                  <c:v>0.11560821274268454</c:v>
                </c:pt>
                <c:pt idx="176">
                  <c:v>0.11631031288106647</c:v>
                </c:pt>
                <c:pt idx="177">
                  <c:v>0.11724660767677311</c:v>
                </c:pt>
                <c:pt idx="178">
                  <c:v>0.11772768610979059</c:v>
                </c:pt>
                <c:pt idx="179">
                  <c:v>0.11794010144909166</c:v>
                </c:pt>
                <c:pt idx="180">
                  <c:v>0.11919723704402169</c:v>
                </c:pt>
                <c:pt idx="181">
                  <c:v>0.12096028708185333</c:v>
                </c:pt>
                <c:pt idx="182">
                  <c:v>0.12169433737038733</c:v>
                </c:pt>
                <c:pt idx="183">
                  <c:v>0.12192520288171281</c:v>
                </c:pt>
                <c:pt idx="184">
                  <c:v>0.12245798829978416</c:v>
                </c:pt>
                <c:pt idx="185">
                  <c:v>0.12262545805094616</c:v>
                </c:pt>
                <c:pt idx="186">
                  <c:v>0.12294478195417914</c:v>
                </c:pt>
                <c:pt idx="187">
                  <c:v>0.12338823875099077</c:v>
                </c:pt>
                <c:pt idx="188">
                  <c:v>0.12432453354669741</c:v>
                </c:pt>
                <c:pt idx="189">
                  <c:v>0.12542091268751357</c:v>
                </c:pt>
                <c:pt idx="190">
                  <c:v>0.12718396272534521</c:v>
                </c:pt>
                <c:pt idx="191">
                  <c:v>0.1279180130138792</c:v>
                </c:pt>
                <c:pt idx="192">
                  <c:v>0.12921799700797162</c:v>
                </c:pt>
                <c:pt idx="193">
                  <c:v>0.13018028734575551</c:v>
                </c:pt>
                <c:pt idx="194">
                  <c:v>0.13111658214146216</c:v>
                </c:pt>
                <c:pt idx="195">
                  <c:v>0.13179851499515094</c:v>
                </c:pt>
                <c:pt idx="196">
                  <c:v>0.13254506271070471</c:v>
                </c:pt>
                <c:pt idx="197">
                  <c:v>0.13285317620079531</c:v>
                </c:pt>
                <c:pt idx="198">
                  <c:v>0.13296456300424214</c:v>
                </c:pt>
                <c:pt idx="199">
                  <c:v>0.13472761304207378</c:v>
                </c:pt>
                <c:pt idx="200">
                  <c:v>0.13580273153634886</c:v>
                </c:pt>
                <c:pt idx="201">
                  <c:v>0.13653678182488285</c:v>
                </c:pt>
                <c:pt idx="202">
                  <c:v>0.13779320814848459</c:v>
                </c:pt>
                <c:pt idx="203">
                  <c:v>0.1390503437434146</c:v>
                </c:pt>
                <c:pt idx="204">
                  <c:v>0.13998663853912124</c:v>
                </c:pt>
                <c:pt idx="205">
                  <c:v>0.14108301767993739</c:v>
                </c:pt>
                <c:pt idx="206">
                  <c:v>0.14178511781831932</c:v>
                </c:pt>
                <c:pt idx="207">
                  <c:v>0.14354816785615096</c:v>
                </c:pt>
                <c:pt idx="208">
                  <c:v>0.14438669587485792</c:v>
                </c:pt>
                <c:pt idx="209">
                  <c:v>0.14471672168152738</c:v>
                </c:pt>
                <c:pt idx="210">
                  <c:v>0.14481320501293155</c:v>
                </c:pt>
                <c:pt idx="211">
                  <c:v>0.14495309787308652</c:v>
                </c:pt>
                <c:pt idx="212">
                  <c:v>0.14588939266879317</c:v>
                </c:pt>
                <c:pt idx="213">
                  <c:v>0.14606289920244941</c:v>
                </c:pt>
                <c:pt idx="214">
                  <c:v>0.1467969494909834</c:v>
                </c:pt>
                <c:pt idx="215">
                  <c:v>0.14738210917503256</c:v>
                </c:pt>
                <c:pt idx="216">
                  <c:v>0.14755137114841282</c:v>
                </c:pt>
                <c:pt idx="217">
                  <c:v>0.14771884089957482</c:v>
                </c:pt>
                <c:pt idx="218">
                  <c:v>0.14793366846763797</c:v>
                </c:pt>
                <c:pt idx="219">
                  <c:v>0.1479626979668783</c:v>
                </c:pt>
                <c:pt idx="220">
                  <c:v>0.14851275702921457</c:v>
                </c:pt>
                <c:pt idx="221">
                  <c:v>0.14986359454078529</c:v>
                </c:pt>
                <c:pt idx="222">
                  <c:v>0.15162664457861694</c:v>
                </c:pt>
                <c:pt idx="223">
                  <c:v>0.1517745187200564</c:v>
                </c:pt>
                <c:pt idx="224">
                  <c:v>0.15287089786087255</c:v>
                </c:pt>
                <c:pt idx="225">
                  <c:v>0.15380719265657919</c:v>
                </c:pt>
                <c:pt idx="226">
                  <c:v>0.15510717665067161</c:v>
                </c:pt>
                <c:pt idx="227">
                  <c:v>0.1561649367156637</c:v>
                </c:pt>
                <c:pt idx="228">
                  <c:v>0.15792798675349534</c:v>
                </c:pt>
                <c:pt idx="229">
                  <c:v>0.15799657661584748</c:v>
                </c:pt>
                <c:pt idx="230">
                  <c:v>0.1592537122107775</c:v>
                </c:pt>
                <c:pt idx="231">
                  <c:v>0.15936509901422433</c:v>
                </c:pt>
                <c:pt idx="232">
                  <c:v>0.16020362703293128</c:v>
                </c:pt>
                <c:pt idx="233">
                  <c:v>0.16208408169661734</c:v>
                </c:pt>
                <c:pt idx="234">
                  <c:v>0.16232511399700239</c:v>
                </c:pt>
                <c:pt idx="235">
                  <c:v>0.16252517687142828</c:v>
                </c:pt>
                <c:pt idx="236">
                  <c:v>0.16275315716081537</c:v>
                </c:pt>
                <c:pt idx="237">
                  <c:v>0.16323423559383285</c:v>
                </c:pt>
                <c:pt idx="238">
                  <c:v>0.16433061473464899</c:v>
                </c:pt>
                <c:pt idx="239">
                  <c:v>0.16475544541325113</c:v>
                </c:pt>
                <c:pt idx="240">
                  <c:v>0.16663590007693718</c:v>
                </c:pt>
                <c:pt idx="241">
                  <c:v>0.16839895011476883</c:v>
                </c:pt>
                <c:pt idx="242">
                  <c:v>0.16895953540454556</c:v>
                </c:pt>
                <c:pt idx="243">
                  <c:v>0.1707225854423772</c:v>
                </c:pt>
                <c:pt idx="244">
                  <c:v>0.17260304010606325</c:v>
                </c:pt>
                <c:pt idx="245">
                  <c:v>0.17366080017105534</c:v>
                </c:pt>
                <c:pt idx="246">
                  <c:v>0.17419358558912668</c:v>
                </c:pt>
                <c:pt idx="247">
                  <c:v>0.17595663562695832</c:v>
                </c:pt>
                <c:pt idx="248">
                  <c:v>0.17599675480138796</c:v>
                </c:pt>
                <c:pt idx="249">
                  <c:v>0.17613916032803334</c:v>
                </c:pt>
                <c:pt idx="250">
                  <c:v>0.17723553946884948</c:v>
                </c:pt>
                <c:pt idx="251">
                  <c:v>0.17796958975738347</c:v>
                </c:pt>
                <c:pt idx="252">
                  <c:v>0.17865152261107226</c:v>
                </c:pt>
                <c:pt idx="253">
                  <c:v>0.18053197727475831</c:v>
                </c:pt>
                <c:pt idx="254">
                  <c:v>0.18084009076484892</c:v>
                </c:pt>
                <c:pt idx="255">
                  <c:v>0.18167861878355587</c:v>
                </c:pt>
                <c:pt idx="256">
                  <c:v>0.18264090912133976</c:v>
                </c:pt>
                <c:pt idx="257">
                  <c:v>0.18297529200120005</c:v>
                </c:pt>
                <c:pt idx="258">
                  <c:v>0.1831901195692632</c:v>
                </c:pt>
                <c:pt idx="259">
                  <c:v>0.18495316960709485</c:v>
                </c:pt>
                <c:pt idx="260">
                  <c:v>0.18621030520202486</c:v>
                </c:pt>
                <c:pt idx="261">
                  <c:v>0.18714659999773151</c:v>
                </c:pt>
                <c:pt idx="262">
                  <c:v>0.18760833102038246</c:v>
                </c:pt>
                <c:pt idx="263">
                  <c:v>0.18805178781719409</c:v>
                </c:pt>
                <c:pt idx="264">
                  <c:v>0.18981483785502573</c:v>
                </c:pt>
                <c:pt idx="265">
                  <c:v>0.19107126417862746</c:v>
                </c:pt>
                <c:pt idx="266">
                  <c:v>0.19295171884231352</c:v>
                </c:pt>
                <c:pt idx="267">
                  <c:v>0.19365381898069545</c:v>
                </c:pt>
                <c:pt idx="268">
                  <c:v>0.19495380297478787</c:v>
                </c:pt>
                <c:pt idx="269">
                  <c:v>0.19671685301261951</c:v>
                </c:pt>
                <c:pt idx="270">
                  <c:v>0.19702759202831469</c:v>
                </c:pt>
                <c:pt idx="271">
                  <c:v>0.19761275171236384</c:v>
                </c:pt>
                <c:pt idx="272">
                  <c:v>0.19867051177735592</c:v>
                </c:pt>
                <c:pt idx="273">
                  <c:v>0.20055096644104198</c:v>
                </c:pt>
                <c:pt idx="274">
                  <c:v>0.20231401647887362</c:v>
                </c:pt>
                <c:pt idx="275">
                  <c:v>0.20239021092636078</c:v>
                </c:pt>
                <c:pt idx="276">
                  <c:v>0.2025762254068954</c:v>
                </c:pt>
                <c:pt idx="277">
                  <c:v>0.20329297106974545</c:v>
                </c:pt>
                <c:pt idx="278">
                  <c:v>0.20341501809643317</c:v>
                </c:pt>
                <c:pt idx="279">
                  <c:v>0.20517806813426481</c:v>
                </c:pt>
                <c:pt idx="280">
                  <c:v>0.20627444727508096</c:v>
                </c:pt>
                <c:pt idx="281">
                  <c:v>0.20815490193876701</c:v>
                </c:pt>
                <c:pt idx="282">
                  <c:v>0.20991795197659865</c:v>
                </c:pt>
                <c:pt idx="283">
                  <c:v>0.21059620768013659</c:v>
                </c:pt>
                <c:pt idx="284">
                  <c:v>0.21108077037555659</c:v>
                </c:pt>
                <c:pt idx="285">
                  <c:v>0.21140009427878959</c:v>
                </c:pt>
                <c:pt idx="286">
                  <c:v>0.21270007827288201</c:v>
                </c:pt>
                <c:pt idx="287">
                  <c:v>0.21446312831071365</c:v>
                </c:pt>
                <c:pt idx="288">
                  <c:v>0.21634358297439971</c:v>
                </c:pt>
                <c:pt idx="289">
                  <c:v>0.21649614842200762</c:v>
                </c:pt>
                <c:pt idx="290">
                  <c:v>0.21743244321771427</c:v>
                </c:pt>
                <c:pt idx="291">
                  <c:v>0.21757484874435964</c:v>
                </c:pt>
                <c:pt idx="292">
                  <c:v>0.21832139645991341</c:v>
                </c:pt>
                <c:pt idx="293">
                  <c:v>0.21957853205484343</c:v>
                </c:pt>
                <c:pt idx="294">
                  <c:v>0.22134158209267507</c:v>
                </c:pt>
                <c:pt idx="295">
                  <c:v>0.22218011011138203</c:v>
                </c:pt>
                <c:pt idx="296">
                  <c:v>0.2224908491270772</c:v>
                </c:pt>
                <c:pt idx="297">
                  <c:v>0.22437130379076325</c:v>
                </c:pt>
                <c:pt idx="298">
                  <c:v>0.2261343538285949</c:v>
                </c:pt>
                <c:pt idx="299">
                  <c:v>0.22699023651969066</c:v>
                </c:pt>
                <c:pt idx="300">
                  <c:v>0.22804799658468275</c:v>
                </c:pt>
                <c:pt idx="301">
                  <c:v>0.22872341534046811</c:v>
                </c:pt>
                <c:pt idx="302">
                  <c:v>0.22965971013617476</c:v>
                </c:pt>
                <c:pt idx="303">
                  <c:v>0.23020464082458056</c:v>
                </c:pt>
                <c:pt idx="304">
                  <c:v>0.2319676908624122</c:v>
                </c:pt>
                <c:pt idx="305">
                  <c:v>0.23204188758904382</c:v>
                </c:pt>
                <c:pt idx="306">
                  <c:v>0.23207955124549973</c:v>
                </c:pt>
                <c:pt idx="307">
                  <c:v>0.23229876886571213</c:v>
                </c:pt>
                <c:pt idx="308">
                  <c:v>0.23417922352939818</c:v>
                </c:pt>
                <c:pt idx="309">
                  <c:v>0.23464310597148136</c:v>
                </c:pt>
                <c:pt idx="310">
                  <c:v>0.23594308996557378</c:v>
                </c:pt>
                <c:pt idx="311">
                  <c:v>0.23770614000340543</c:v>
                </c:pt>
                <c:pt idx="312">
                  <c:v>0.2381872184364229</c:v>
                </c:pt>
                <c:pt idx="313">
                  <c:v>0.23826341288391006</c:v>
                </c:pt>
                <c:pt idx="314">
                  <c:v>0.23840813788101631</c:v>
                </c:pt>
                <c:pt idx="315">
                  <c:v>0.24017118791884795</c:v>
                </c:pt>
                <c:pt idx="316">
                  <c:v>0.24080843393675114</c:v>
                </c:pt>
                <c:pt idx="317">
                  <c:v>0.24174472873245778</c:v>
                </c:pt>
                <c:pt idx="318">
                  <c:v>0.24284110787327393</c:v>
                </c:pt>
                <c:pt idx="319">
                  <c:v>0.24293382179514586</c:v>
                </c:pt>
                <c:pt idx="320">
                  <c:v>0.24419024811874759</c:v>
                </c:pt>
                <c:pt idx="321">
                  <c:v>0.24435526102208233</c:v>
                </c:pt>
                <c:pt idx="322">
                  <c:v>0.24611831105991397</c:v>
                </c:pt>
                <c:pt idx="323">
                  <c:v>0.24645325056223796</c:v>
                </c:pt>
                <c:pt idx="324">
                  <c:v>0.24662675709589421</c:v>
                </c:pt>
                <c:pt idx="325">
                  <c:v>0.24668168496948428</c:v>
                </c:pt>
                <c:pt idx="326">
                  <c:v>0.24721447038755562</c:v>
                </c:pt>
                <c:pt idx="327">
                  <c:v>0.24794852067608961</c:v>
                </c:pt>
                <c:pt idx="328">
                  <c:v>0.24798952413972139</c:v>
                </c:pt>
                <c:pt idx="329">
                  <c:v>0.24975257417755303</c:v>
                </c:pt>
                <c:pt idx="330">
                  <c:v>0.25163302884123911</c:v>
                </c:pt>
                <c:pt idx="331">
                  <c:v>0.25233512897962102</c:v>
                </c:pt>
                <c:pt idx="332">
                  <c:v>0.25359226457455103</c:v>
                </c:pt>
                <c:pt idx="333">
                  <c:v>0.25489224856864345</c:v>
                </c:pt>
                <c:pt idx="334">
                  <c:v>0.25545283385842021</c:v>
                </c:pt>
                <c:pt idx="335">
                  <c:v>0.25654921299923639</c:v>
                </c:pt>
                <c:pt idx="336">
                  <c:v>0.25831226303706806</c:v>
                </c:pt>
                <c:pt idx="337">
                  <c:v>0.2585872925682362</c:v>
                </c:pt>
                <c:pt idx="338">
                  <c:v>0.25933384028378997</c:v>
                </c:pt>
                <c:pt idx="339">
                  <c:v>0.26109689032162159</c:v>
                </c:pt>
                <c:pt idx="340">
                  <c:v>0.26132487061100867</c:v>
                </c:pt>
                <c:pt idx="341">
                  <c:v>0.26154764421790233</c:v>
                </c:pt>
                <c:pt idx="342">
                  <c:v>0.26199110101471396</c:v>
                </c:pt>
                <c:pt idx="343">
                  <c:v>0.26308748015553013</c:v>
                </c:pt>
                <c:pt idx="344">
                  <c:v>0.2648505301933618</c:v>
                </c:pt>
                <c:pt idx="345">
                  <c:v>0.26530515209582101</c:v>
                </c:pt>
                <c:pt idx="346">
                  <c:v>0.26718560675950709</c:v>
                </c:pt>
                <c:pt idx="347">
                  <c:v>0.26732549961966207</c:v>
                </c:pt>
                <c:pt idx="348">
                  <c:v>0.26818138231075783</c:v>
                </c:pt>
                <c:pt idx="349">
                  <c:v>0.26838679130415155</c:v>
                </c:pt>
                <c:pt idx="350">
                  <c:v>0.26893172199255733</c:v>
                </c:pt>
                <c:pt idx="351">
                  <c:v>0.26905468674209015</c:v>
                </c:pt>
                <c:pt idx="352">
                  <c:v>0.27011244680708224</c:v>
                </c:pt>
                <c:pt idx="353">
                  <c:v>0.27057632924916541</c:v>
                </c:pt>
                <c:pt idx="354">
                  <c:v>0.27233937928699709</c:v>
                </c:pt>
                <c:pt idx="355">
                  <c:v>0.27303197582097349</c:v>
                </c:pt>
                <c:pt idx="356">
                  <c:v>0.27314358450929427</c:v>
                </c:pt>
                <c:pt idx="357">
                  <c:v>0.27341375201160839</c:v>
                </c:pt>
                <c:pt idx="358">
                  <c:v>0.27471373600570081</c:v>
                </c:pt>
                <c:pt idx="359">
                  <c:v>0.27581011514651699</c:v>
                </c:pt>
                <c:pt idx="360">
                  <c:v>0.277067250741447</c:v>
                </c:pt>
                <c:pt idx="361">
                  <c:v>0.27745735719747977</c:v>
                </c:pt>
                <c:pt idx="362">
                  <c:v>0.27922040723531144</c:v>
                </c:pt>
                <c:pt idx="363">
                  <c:v>0.27942047010973736</c:v>
                </c:pt>
                <c:pt idx="364">
                  <c:v>0.28012257024811926</c:v>
                </c:pt>
                <c:pt idx="365">
                  <c:v>0.28045695312797952</c:v>
                </c:pt>
                <c:pt idx="366">
                  <c:v>0.28129548114668645</c:v>
                </c:pt>
                <c:pt idx="367">
                  <c:v>0.28153651344707148</c:v>
                </c:pt>
                <c:pt idx="368">
                  <c:v>0.28341696811075756</c:v>
                </c:pt>
                <c:pt idx="369">
                  <c:v>0.2840384461421479</c:v>
                </c:pt>
                <c:pt idx="370">
                  <c:v>0.28467997303400383</c:v>
                </c:pt>
                <c:pt idx="371">
                  <c:v>0.2864430230718355</c:v>
                </c:pt>
                <c:pt idx="372">
                  <c:v>0.28702854006517575</c:v>
                </c:pt>
                <c:pt idx="373">
                  <c:v>0.28745819520130206</c:v>
                </c:pt>
                <c:pt idx="374">
                  <c:v>0.2885977695812002</c:v>
                </c:pt>
                <c:pt idx="375">
                  <c:v>0.28895614241262524</c:v>
                </c:pt>
                <c:pt idx="376">
                  <c:v>0.29071919245045691</c:v>
                </c:pt>
                <c:pt idx="377">
                  <c:v>0.29085427620161397</c:v>
                </c:pt>
                <c:pt idx="378">
                  <c:v>0.2921107025252157</c:v>
                </c:pt>
                <c:pt idx="379">
                  <c:v>0.29387375256304732</c:v>
                </c:pt>
                <c:pt idx="380">
                  <c:v>0.29517373655713974</c:v>
                </c:pt>
                <c:pt idx="381">
                  <c:v>0.29705419122082583</c:v>
                </c:pt>
                <c:pt idx="382">
                  <c:v>0.2988172412586575</c:v>
                </c:pt>
                <c:pt idx="383">
                  <c:v>0.29910205231194825</c:v>
                </c:pt>
                <c:pt idx="384">
                  <c:v>0.29954248248506865</c:v>
                </c:pt>
                <c:pt idx="385">
                  <c:v>0.30060024255006074</c:v>
                </c:pt>
                <c:pt idx="386">
                  <c:v>0.30185737814499075</c:v>
                </c:pt>
                <c:pt idx="387">
                  <c:v>0.30362042818282242</c:v>
                </c:pt>
                <c:pt idx="388">
                  <c:v>0.30371869645706373</c:v>
                </c:pt>
                <c:pt idx="389">
                  <c:v>0.30439695216060164</c:v>
                </c:pt>
                <c:pt idx="390">
                  <c:v>0.30488151485602166</c:v>
                </c:pt>
                <c:pt idx="391">
                  <c:v>0.30664456489385333</c:v>
                </c:pt>
                <c:pt idx="392">
                  <c:v>0.30734666503223523</c:v>
                </c:pt>
                <c:pt idx="393">
                  <c:v>0.30864664902632766</c:v>
                </c:pt>
                <c:pt idx="394">
                  <c:v>0.30917943444439899</c:v>
                </c:pt>
                <c:pt idx="395">
                  <c:v>0.30930239919393182</c:v>
                </c:pt>
                <c:pt idx="396">
                  <c:v>0.31106544923176349</c:v>
                </c:pt>
                <c:pt idx="397">
                  <c:v>0.31170269524966671</c:v>
                </c:pt>
                <c:pt idx="398">
                  <c:v>0.31263899004537338</c:v>
                </c:pt>
                <c:pt idx="399">
                  <c:v>0.31273799778737421</c:v>
                </c:pt>
                <c:pt idx="400">
                  <c:v>0.31286004481406193</c:v>
                </c:pt>
                <c:pt idx="401">
                  <c:v>0.3129071101607464</c:v>
                </c:pt>
                <c:pt idx="402">
                  <c:v>0.31467016019857807</c:v>
                </c:pt>
                <c:pt idx="403">
                  <c:v>0.31525567719191833</c:v>
                </c:pt>
                <c:pt idx="404">
                  <c:v>0.31540806608689265</c:v>
                </c:pt>
                <c:pt idx="405">
                  <c:v>0.31650444522770882</c:v>
                </c:pt>
                <c:pt idx="406">
                  <c:v>0.31826749526554043</c:v>
                </c:pt>
                <c:pt idx="407">
                  <c:v>0.31847829163830671</c:v>
                </c:pt>
                <c:pt idx="408">
                  <c:v>0.32035874630199279</c:v>
                </c:pt>
                <c:pt idx="409">
                  <c:v>0.3208838798386871</c:v>
                </c:pt>
                <c:pt idx="410">
                  <c:v>0.32194163990367919</c:v>
                </c:pt>
                <c:pt idx="411">
                  <c:v>0.32370468994151086</c:v>
                </c:pt>
                <c:pt idx="412">
                  <c:v>0.32402540889685583</c:v>
                </c:pt>
                <c:pt idx="413">
                  <c:v>0.32532539289094825</c:v>
                </c:pt>
                <c:pt idx="414">
                  <c:v>0.32616392090965518</c:v>
                </c:pt>
                <c:pt idx="415">
                  <c:v>0.32621286391022652</c:v>
                </c:pt>
                <c:pt idx="416">
                  <c:v>0.32637788162892739</c:v>
                </c:pt>
                <c:pt idx="417">
                  <c:v>0.32814093166675906</c:v>
                </c:pt>
                <c:pt idx="418">
                  <c:v>0.33002138633044514</c:v>
                </c:pt>
                <c:pt idx="419">
                  <c:v>0.3305819716202219</c:v>
                </c:pt>
                <c:pt idx="420">
                  <c:v>0.33132851933577567</c:v>
                </c:pt>
                <c:pt idx="421">
                  <c:v>0.33309156937360734</c:v>
                </c:pt>
                <c:pt idx="422">
                  <c:v>0.33323629437071356</c:v>
                </c:pt>
                <c:pt idx="423">
                  <c:v>0.33332092535740371</c:v>
                </c:pt>
                <c:pt idx="424">
                  <c:v>0.33342122329347784</c:v>
                </c:pt>
                <c:pt idx="425">
                  <c:v>0.33518427333130951</c:v>
                </c:pt>
                <c:pt idx="426">
                  <c:v>0.33535777986496573</c:v>
                </c:pt>
                <c:pt idx="427">
                  <c:v>0.33572746521856439</c:v>
                </c:pt>
                <c:pt idx="428">
                  <c:v>0.33622987447205038</c:v>
                </c:pt>
                <c:pt idx="429">
                  <c:v>0.33748630079565212</c:v>
                </c:pt>
                <c:pt idx="430">
                  <c:v>0.33862587517555026</c:v>
                </c:pt>
                <c:pt idx="431">
                  <c:v>0.33932797531393216</c:v>
                </c:pt>
                <c:pt idx="432">
                  <c:v>0.34058511090886218</c:v>
                </c:pt>
                <c:pt idx="433">
                  <c:v>0.34144099359995794</c:v>
                </c:pt>
                <c:pt idx="434">
                  <c:v>0.34320404363778961</c:v>
                </c:pt>
                <c:pt idx="435">
                  <c:v>0.3442618037027817</c:v>
                </c:pt>
                <c:pt idx="436">
                  <c:v>0.34556178769687412</c:v>
                </c:pt>
                <c:pt idx="437">
                  <c:v>0.34649400474395964</c:v>
                </c:pt>
                <c:pt idx="438">
                  <c:v>0.34656657849206046</c:v>
                </c:pt>
                <c:pt idx="439">
                  <c:v>0.34832962852989213</c:v>
                </c:pt>
                <c:pt idx="440">
                  <c:v>0.35021008319357821</c:v>
                </c:pt>
                <c:pt idx="441">
                  <c:v>0.35197313323140988</c:v>
                </c:pt>
                <c:pt idx="442">
                  <c:v>0.35226384593796378</c:v>
                </c:pt>
                <c:pt idx="443">
                  <c:v>0.35414430060164986</c:v>
                </c:pt>
                <c:pt idx="444">
                  <c:v>0.35498282862035679</c:v>
                </c:pt>
                <c:pt idx="445">
                  <c:v>0.35519795574082069</c:v>
                </c:pt>
                <c:pt idx="446">
                  <c:v>0.35696100577865236</c:v>
                </c:pt>
                <c:pt idx="447">
                  <c:v>0.35718898606803945</c:v>
                </c:pt>
                <c:pt idx="448">
                  <c:v>0.35752314647837991</c:v>
                </c:pt>
                <c:pt idx="449">
                  <c:v>0.35773817017723492</c:v>
                </c:pt>
                <c:pt idx="450">
                  <c:v>0.35817860035035531</c:v>
                </c:pt>
                <c:pt idx="451">
                  <c:v>0.35994165038818698</c:v>
                </c:pt>
                <c:pt idx="452">
                  <c:v>0.36099941045317907</c:v>
                </c:pt>
                <c:pt idx="453">
                  <c:v>0.36287986511686515</c:v>
                </c:pt>
                <c:pt idx="454">
                  <c:v>0.36357246165084156</c:v>
                </c:pt>
                <c:pt idx="455">
                  <c:v>0.36533551168867318</c:v>
                </c:pt>
                <c:pt idx="456">
                  <c:v>0.36543802034775269</c:v>
                </c:pt>
                <c:pt idx="457">
                  <c:v>0.36563307357576907</c:v>
                </c:pt>
                <c:pt idx="458">
                  <c:v>0.36580454823164943</c:v>
                </c:pt>
                <c:pt idx="459">
                  <c:v>0.366031859182879</c:v>
                </c:pt>
                <c:pt idx="460">
                  <c:v>0.36655699271957332</c:v>
                </c:pt>
                <c:pt idx="461">
                  <c:v>0.36832004275740499</c:v>
                </c:pt>
                <c:pt idx="462">
                  <c:v>0.36925633755311166</c:v>
                </c:pt>
                <c:pt idx="463">
                  <c:v>0.36935904204980852</c:v>
                </c:pt>
                <c:pt idx="464">
                  <c:v>0.36965467991434958</c:v>
                </c:pt>
                <c:pt idx="465">
                  <c:v>0.37153513457803566</c:v>
                </c:pt>
                <c:pt idx="466">
                  <c:v>0.37174593095080194</c:v>
                </c:pt>
                <c:pt idx="467">
                  <c:v>0.37267369583496829</c:v>
                </c:pt>
                <c:pt idx="468">
                  <c:v>0.3733519515385062</c:v>
                </c:pt>
                <c:pt idx="469">
                  <c:v>0.37511500157633787</c:v>
                </c:pt>
                <c:pt idx="470">
                  <c:v>0.37621138071715404</c:v>
                </c:pt>
                <c:pt idx="471">
                  <c:v>0.37631004499128301</c:v>
                </c:pt>
                <c:pt idx="472">
                  <c:v>0.37729423894268238</c:v>
                </c:pt>
                <c:pt idx="473">
                  <c:v>0.37838410031949399</c:v>
                </c:pt>
                <c:pt idx="474">
                  <c:v>0.37886866301491401</c:v>
                </c:pt>
                <c:pt idx="475">
                  <c:v>0.38074911767860009</c:v>
                </c:pt>
                <c:pt idx="476">
                  <c:v>0.38090168312620798</c:v>
                </c:pt>
                <c:pt idx="477">
                  <c:v>0.38095062612677932</c:v>
                </c:pt>
                <c:pt idx="478">
                  <c:v>0.38200838619177141</c:v>
                </c:pt>
                <c:pt idx="479">
                  <c:v>0.38271048633015331</c:v>
                </c:pt>
                <c:pt idx="480">
                  <c:v>0.38354901434886024</c:v>
                </c:pt>
                <c:pt idx="481">
                  <c:v>0.38542946901254632</c:v>
                </c:pt>
                <c:pt idx="482">
                  <c:v>0.38606671503044954</c:v>
                </c:pt>
                <c:pt idx="483">
                  <c:v>0.38736669902454196</c:v>
                </c:pt>
                <c:pt idx="484">
                  <c:v>0.38757958162669731</c:v>
                </c:pt>
                <c:pt idx="485">
                  <c:v>0.38875061561337776</c:v>
                </c:pt>
                <c:pt idx="486">
                  <c:v>0.38896983323359019</c:v>
                </c:pt>
                <c:pt idx="487">
                  <c:v>0.38930421611345045</c:v>
                </c:pt>
                <c:pt idx="488">
                  <c:v>0.38994869881763994</c:v>
                </c:pt>
                <c:pt idx="489">
                  <c:v>0.39182915348132602</c:v>
                </c:pt>
                <c:pt idx="490">
                  <c:v>0.39192331262246577</c:v>
                </c:pt>
                <c:pt idx="491">
                  <c:v>0.39213843974292967</c:v>
                </c:pt>
                <c:pt idx="492">
                  <c:v>0.39227352349408673</c:v>
                </c:pt>
                <c:pt idx="493">
                  <c:v>0.39270074007402284</c:v>
                </c:pt>
                <c:pt idx="494">
                  <c:v>0.39273794297012976</c:v>
                </c:pt>
                <c:pt idx="495">
                  <c:v>0.39302865567668366</c:v>
                </c:pt>
                <c:pt idx="496">
                  <c:v>0.39408641574167574</c:v>
                </c:pt>
                <c:pt idx="497">
                  <c:v>0.39596687040536183</c:v>
                </c:pt>
                <c:pt idx="498">
                  <c:v>0.39722400600029184</c:v>
                </c:pt>
                <c:pt idx="499">
                  <c:v>0.39737081605799862</c:v>
                </c:pt>
                <c:pt idx="500">
                  <c:v>0.39867080005209105</c:v>
                </c:pt>
                <c:pt idx="501">
                  <c:v>0.39950932807079798</c:v>
                </c:pt>
                <c:pt idx="502">
                  <c:v>0.40127237810862965</c:v>
                </c:pt>
                <c:pt idx="503">
                  <c:v>0.40150416291330948</c:v>
                </c:pt>
                <c:pt idx="504">
                  <c:v>0.40338461757699556</c:v>
                </c:pt>
                <c:pt idx="505">
                  <c:v>0.4046410439005973</c:v>
                </c:pt>
                <c:pt idx="506">
                  <c:v>0.40499623417931152</c:v>
                </c:pt>
                <c:pt idx="507">
                  <c:v>0.40675928421714319</c:v>
                </c:pt>
                <c:pt idx="508">
                  <c:v>0.40698786755960464</c:v>
                </c:pt>
                <c:pt idx="509">
                  <c:v>0.40875091759743631</c:v>
                </c:pt>
                <c:pt idx="510">
                  <c:v>0.40899194989782134</c:v>
                </c:pt>
                <c:pt idx="511">
                  <c:v>0.41087240456150742</c:v>
                </c:pt>
                <c:pt idx="512">
                  <c:v>0.41157450469988932</c:v>
                </c:pt>
                <c:pt idx="513">
                  <c:v>0.41189526814581728</c:v>
                </c:pt>
                <c:pt idx="514">
                  <c:v>0.41365831818364895</c:v>
                </c:pt>
                <c:pt idx="515">
                  <c:v>0.41495830217774138</c:v>
                </c:pt>
                <c:pt idx="516">
                  <c:v>0.41601606224273346</c:v>
                </c:pt>
                <c:pt idx="517">
                  <c:v>0.41727319783766348</c:v>
                </c:pt>
                <c:pt idx="518">
                  <c:v>0.41820949263337015</c:v>
                </c:pt>
                <c:pt idx="519">
                  <c:v>0.41914170968045567</c:v>
                </c:pt>
                <c:pt idx="520">
                  <c:v>0.42102216434414175</c:v>
                </c:pt>
                <c:pt idx="521">
                  <c:v>0.42278521438197342</c:v>
                </c:pt>
                <c:pt idx="522">
                  <c:v>0.42284354867704449</c:v>
                </c:pt>
                <c:pt idx="523">
                  <c:v>0.42369943136814026</c:v>
                </c:pt>
                <c:pt idx="524">
                  <c:v>0.42468362531953963</c:v>
                </c:pt>
                <c:pt idx="525">
                  <c:v>0.42483043537724641</c:v>
                </c:pt>
                <c:pt idx="526">
                  <c:v>0.42501592719382542</c:v>
                </c:pt>
                <c:pt idx="527">
                  <c:v>0.42677897723165709</c:v>
                </c:pt>
                <c:pt idx="528">
                  <c:v>0.42752552494721086</c:v>
                </c:pt>
                <c:pt idx="529">
                  <c:v>0.42818335243170053</c:v>
                </c:pt>
                <c:pt idx="530">
                  <c:v>0.42902188045040746</c:v>
                </c:pt>
                <c:pt idx="531">
                  <c:v>0.43090233511409354</c:v>
                </c:pt>
                <c:pt idx="532">
                  <c:v>0.43266538515192521</c:v>
                </c:pt>
                <c:pt idx="533">
                  <c:v>0.43278241708873505</c:v>
                </c:pt>
                <c:pt idx="534">
                  <c:v>0.43408240108282747</c:v>
                </c:pt>
                <c:pt idx="535">
                  <c:v>0.43584545112065914</c:v>
                </c:pt>
                <c:pt idx="536">
                  <c:v>0.43772590578434517</c:v>
                </c:pt>
                <c:pt idx="537">
                  <c:v>0.43898304137927519</c:v>
                </c:pt>
                <c:pt idx="538">
                  <c:v>0.44074609141710686</c:v>
                </c:pt>
                <c:pt idx="539">
                  <c:v>0.44180385148209894</c:v>
                </c:pt>
                <c:pt idx="540">
                  <c:v>0.44250595162048084</c:v>
                </c:pt>
                <c:pt idx="541">
                  <c:v>0.44426900165831246</c:v>
                </c:pt>
                <c:pt idx="542">
                  <c:v>0.44614945632199854</c:v>
                </c:pt>
                <c:pt idx="543">
                  <c:v>0.4461824589026655</c:v>
                </c:pt>
                <c:pt idx="544">
                  <c:v>0.44630450592935322</c:v>
                </c:pt>
                <c:pt idx="545">
                  <c:v>0.44744408030925137</c:v>
                </c:pt>
                <c:pt idx="546">
                  <c:v>0.44920713034708304</c:v>
                </c:pt>
                <c:pt idx="547">
                  <c:v>0.44934351691782082</c:v>
                </c:pt>
                <c:pt idx="548">
                  <c:v>0.4493994740618828</c:v>
                </c:pt>
                <c:pt idx="549">
                  <c:v>0.44947949921165314</c:v>
                </c:pt>
                <c:pt idx="550">
                  <c:v>0.44954112190967127</c:v>
                </c:pt>
                <c:pt idx="551">
                  <c:v>0.44970148138734378</c:v>
                </c:pt>
                <c:pt idx="552">
                  <c:v>0.44984620638445</c:v>
                </c:pt>
                <c:pt idx="553">
                  <c:v>0.45068473440315693</c:v>
                </c:pt>
                <c:pt idx="554">
                  <c:v>0.4524477844409886</c:v>
                </c:pt>
                <c:pt idx="555">
                  <c:v>0.45251966676899552</c:v>
                </c:pt>
                <c:pt idx="556">
                  <c:v>0.45276559626806118</c:v>
                </c:pt>
                <c:pt idx="557">
                  <c:v>0.45464605093174726</c:v>
                </c:pt>
                <c:pt idx="558">
                  <c:v>0.45501977445826508</c:v>
                </c:pt>
                <c:pt idx="559">
                  <c:v>0.45552218371175107</c:v>
                </c:pt>
                <c:pt idx="560">
                  <c:v>0.45559761640271124</c:v>
                </c:pt>
                <c:pt idx="561">
                  <c:v>0.45685404272631297</c:v>
                </c:pt>
                <c:pt idx="562">
                  <c:v>0.4569695093996492</c:v>
                </c:pt>
                <c:pt idx="563">
                  <c:v>0.45721518008525253</c:v>
                </c:pt>
                <c:pt idx="564">
                  <c:v>0.45838621407193297</c:v>
                </c:pt>
                <c:pt idx="565">
                  <c:v>0.46014926410976464</c:v>
                </c:pt>
                <c:pt idx="566">
                  <c:v>0.46202971877345073</c:v>
                </c:pt>
                <c:pt idx="567">
                  <c:v>0.46272231530742713</c:v>
                </c:pt>
                <c:pt idx="568">
                  <c:v>0.46340057101096505</c:v>
                </c:pt>
                <c:pt idx="569">
                  <c:v>0.46516362104879672</c:v>
                </c:pt>
                <c:pt idx="570">
                  <c:v>0.46609138593296306</c:v>
                </c:pt>
                <c:pt idx="571">
                  <c:v>0.46631936622235015</c:v>
                </c:pt>
                <c:pt idx="572">
                  <c:v>0.46680392891777017</c:v>
                </c:pt>
                <c:pt idx="573">
                  <c:v>0.46765981160886594</c:v>
                </c:pt>
                <c:pt idx="574">
                  <c:v>0.46954026627255202</c:v>
                </c:pt>
                <c:pt idx="575">
                  <c:v>0.47017751229045524</c:v>
                </c:pt>
                <c:pt idx="576">
                  <c:v>0.47023251819668888</c:v>
                </c:pt>
                <c:pt idx="577">
                  <c:v>0.47129027826168096</c:v>
                </c:pt>
                <c:pt idx="578">
                  <c:v>0.47199237840006286</c:v>
                </c:pt>
                <c:pt idx="579">
                  <c:v>0.47232653881040332</c:v>
                </c:pt>
                <c:pt idx="580">
                  <c:v>0.47358367440533333</c:v>
                </c:pt>
                <c:pt idx="581">
                  <c:v>0.475346724443165</c:v>
                </c:pt>
                <c:pt idx="582">
                  <c:v>0.47618525246187193</c:v>
                </c:pt>
                <c:pt idx="583">
                  <c:v>0.47727511383868354</c:v>
                </c:pt>
                <c:pt idx="584">
                  <c:v>0.47740264276446642</c:v>
                </c:pt>
                <c:pt idx="585">
                  <c:v>0.47916569280229809</c:v>
                </c:pt>
                <c:pt idx="586">
                  <c:v>0.47982352028678776</c:v>
                </c:pt>
                <c:pt idx="587">
                  <c:v>0.48008781759622732</c:v>
                </c:pt>
                <c:pt idx="588">
                  <c:v>0.48185086763405899</c:v>
                </c:pt>
                <c:pt idx="589">
                  <c:v>0.48373132229774507</c:v>
                </c:pt>
                <c:pt idx="590">
                  <c:v>0.48478908236273716</c:v>
                </c:pt>
                <c:pt idx="591">
                  <c:v>0.48572537715844377</c:v>
                </c:pt>
                <c:pt idx="592">
                  <c:v>0.48748842719627544</c:v>
                </c:pt>
                <c:pt idx="593">
                  <c:v>0.4875158687217977</c:v>
                </c:pt>
                <c:pt idx="594">
                  <c:v>0.48856613579518637</c:v>
                </c:pt>
                <c:pt idx="595">
                  <c:v>0.48949835284227189</c:v>
                </c:pt>
                <c:pt idx="596">
                  <c:v>0.48963567252624707</c:v>
                </c:pt>
                <c:pt idx="597">
                  <c:v>0.49151612718993309</c:v>
                </c:pt>
                <c:pt idx="598">
                  <c:v>0.49327917722776476</c:v>
                </c:pt>
                <c:pt idx="599">
                  <c:v>0.49457916122185719</c:v>
                </c:pt>
                <c:pt idx="600">
                  <c:v>0.4946816698809367</c:v>
                </c:pt>
                <c:pt idx="601">
                  <c:v>0.49511192412186456</c:v>
                </c:pt>
                <c:pt idx="602">
                  <c:v>0.49518359868814954</c:v>
                </c:pt>
                <c:pt idx="603">
                  <c:v>0.49529926971058702</c:v>
                </c:pt>
                <c:pt idx="604">
                  <c:v>0.4971797243742731</c:v>
                </c:pt>
                <c:pt idx="605">
                  <c:v>0.49894277441210477</c:v>
                </c:pt>
                <c:pt idx="606">
                  <c:v>0.4990146567401117</c:v>
                </c:pt>
                <c:pt idx="607">
                  <c:v>0.50007241680510384</c:v>
                </c:pt>
                <c:pt idx="608">
                  <c:v>0.50049963338503989</c:v>
                </c:pt>
                <c:pt idx="609">
                  <c:v>0.50133816140374687</c:v>
                </c:pt>
                <c:pt idx="610">
                  <c:v>0.50232235535514624</c:v>
                </c:pt>
                <c:pt idx="611">
                  <c:v>0.50239778804610646</c:v>
                </c:pt>
                <c:pt idx="612">
                  <c:v>0.50427824270979249</c:v>
                </c:pt>
                <c:pt idx="613">
                  <c:v>0.50437854064586662</c:v>
                </c:pt>
                <c:pt idx="614">
                  <c:v>0.50450709611759281</c:v>
                </c:pt>
                <c:pt idx="615">
                  <c:v>0.50536297880868852</c:v>
                </c:pt>
                <c:pt idx="616">
                  <c:v>0.50540311861539922</c:v>
                </c:pt>
                <c:pt idx="617">
                  <c:v>0.50582471136093177</c:v>
                </c:pt>
                <c:pt idx="618">
                  <c:v>0.50646919406512125</c:v>
                </c:pt>
                <c:pt idx="619">
                  <c:v>0.50823224410295287</c:v>
                </c:pt>
                <c:pt idx="620">
                  <c:v>0.50940327808963337</c:v>
                </c:pt>
                <c:pt idx="621">
                  <c:v>0.5112837327533194</c:v>
                </c:pt>
                <c:pt idx="622">
                  <c:v>0.51140411083637594</c:v>
                </c:pt>
                <c:pt idx="623">
                  <c:v>0.51210621097475784</c:v>
                </c:pt>
                <c:pt idx="624">
                  <c:v>0.51229866904231458</c:v>
                </c:pt>
                <c:pt idx="625">
                  <c:v>0.51251794487047786</c:v>
                </c:pt>
                <c:pt idx="626">
                  <c:v>0.51309937028358565</c:v>
                </c:pt>
                <c:pt idx="627">
                  <c:v>0.51322689920936859</c:v>
                </c:pt>
                <c:pt idx="628">
                  <c:v>0.51345548255183004</c:v>
                </c:pt>
                <c:pt idx="629">
                  <c:v>0.51378986543169036</c:v>
                </c:pt>
                <c:pt idx="630">
                  <c:v>0.5148476254966825</c:v>
                </c:pt>
                <c:pt idx="631">
                  <c:v>0.51672808016036853</c:v>
                </c:pt>
                <c:pt idx="632">
                  <c:v>0.51687589909263909</c:v>
                </c:pt>
                <c:pt idx="633">
                  <c:v>0.51714019640207864</c:v>
                </c:pt>
                <c:pt idx="634">
                  <c:v>0.51890324643991026</c:v>
                </c:pt>
                <c:pt idx="635">
                  <c:v>0.52016038203484027</c:v>
                </c:pt>
                <c:pt idx="636">
                  <c:v>0.52033797717419739</c:v>
                </c:pt>
                <c:pt idx="637">
                  <c:v>0.522101027212029</c:v>
                </c:pt>
                <c:pt idx="638">
                  <c:v>0.52232030304019228</c:v>
                </c:pt>
                <c:pt idx="639">
                  <c:v>0.52420075770387831</c:v>
                </c:pt>
                <c:pt idx="640">
                  <c:v>0.52525851776887045</c:v>
                </c:pt>
                <c:pt idx="641">
                  <c:v>0.52702156780670206</c:v>
                </c:pt>
                <c:pt idx="642">
                  <c:v>0.52748971520455545</c:v>
                </c:pt>
                <c:pt idx="643">
                  <c:v>0.52832824322326244</c:v>
                </c:pt>
                <c:pt idx="644">
                  <c:v>0.52869792857686115</c:v>
                </c:pt>
                <c:pt idx="645">
                  <c:v>0.5287941442634646</c:v>
                </c:pt>
                <c:pt idx="646">
                  <c:v>0.52972190914763095</c:v>
                </c:pt>
                <c:pt idx="647">
                  <c:v>0.53148495918546257</c:v>
                </c:pt>
                <c:pt idx="648">
                  <c:v>0.5333654138491486</c:v>
                </c:pt>
                <c:pt idx="649">
                  <c:v>0.53348307721585975</c:v>
                </c:pt>
                <c:pt idx="650">
                  <c:v>0.53478306120995212</c:v>
                </c:pt>
                <c:pt idx="651">
                  <c:v>0.5349298712676589</c:v>
                </c:pt>
                <c:pt idx="652">
                  <c:v>0.53578575395875461</c:v>
                </c:pt>
                <c:pt idx="653">
                  <c:v>0.53766620862244063</c:v>
                </c:pt>
                <c:pt idx="654">
                  <c:v>0.53880578300233872</c:v>
                </c:pt>
                <c:pt idx="655">
                  <c:v>0.53892616108539526</c:v>
                </c:pt>
                <c:pt idx="656">
                  <c:v>0.5399839211503874</c:v>
                </c:pt>
                <c:pt idx="657">
                  <c:v>0.54023058183570982</c:v>
                </c:pt>
                <c:pt idx="658">
                  <c:v>0.54132044321252137</c:v>
                </c:pt>
                <c:pt idx="659">
                  <c:v>0.54139301696062214</c:v>
                </c:pt>
                <c:pt idx="660">
                  <c:v>0.54327347162430817</c:v>
                </c:pt>
                <c:pt idx="661">
                  <c:v>0.54503652166213978</c:v>
                </c:pt>
                <c:pt idx="662">
                  <c:v>0.54571477736567775</c:v>
                </c:pt>
                <c:pt idx="663">
                  <c:v>0.54640737389965421</c:v>
                </c:pt>
                <c:pt idx="664">
                  <c:v>0.5472459019183612</c:v>
                </c:pt>
                <c:pt idx="665">
                  <c:v>0.54817811896544666</c:v>
                </c:pt>
                <c:pt idx="666">
                  <c:v>0.54866268166086662</c:v>
                </c:pt>
                <c:pt idx="667">
                  <c:v>0.5499191079844683</c:v>
                </c:pt>
                <c:pt idx="668">
                  <c:v>0.55179956264815433</c:v>
                </c:pt>
                <c:pt idx="669">
                  <c:v>0.55230197190164032</c:v>
                </c:pt>
                <c:pt idx="670">
                  <c:v>0.55262047557531757</c:v>
                </c:pt>
                <c:pt idx="671">
                  <c:v>0.55271463471645732</c:v>
                </c:pt>
                <c:pt idx="672">
                  <c:v>0.55286720016406521</c:v>
                </c:pt>
                <c:pt idx="673">
                  <c:v>0.55361374787961903</c:v>
                </c:pt>
                <c:pt idx="674">
                  <c:v>0.55375847287672531</c:v>
                </c:pt>
                <c:pt idx="675">
                  <c:v>0.55552152291455692</c:v>
                </c:pt>
                <c:pt idx="676">
                  <c:v>0.55669255690123742</c:v>
                </c:pt>
                <c:pt idx="677">
                  <c:v>0.55857301156492345</c:v>
                </c:pt>
                <c:pt idx="678">
                  <c:v>0.55904115896277673</c:v>
                </c:pt>
                <c:pt idx="679">
                  <c:v>0.5592603765829891</c:v>
                </c:pt>
                <c:pt idx="680">
                  <c:v>0.55935826258413179</c:v>
                </c:pt>
                <c:pt idx="681">
                  <c:v>0.56041602264912393</c:v>
                </c:pt>
                <c:pt idx="682">
                  <c:v>0.5604343575339269</c:v>
                </c:pt>
                <c:pt idx="683">
                  <c:v>0.5611364576723088</c:v>
                </c:pt>
                <c:pt idx="684">
                  <c:v>0.5611754683179121</c:v>
                </c:pt>
                <c:pt idx="685">
                  <c:v>0.56305592298159812</c:v>
                </c:pt>
                <c:pt idx="686">
                  <c:v>0.56348075366020023</c:v>
                </c:pt>
                <c:pt idx="687">
                  <c:v>0.56354836596382796</c:v>
                </c:pt>
                <c:pt idx="688">
                  <c:v>0.56453255991522733</c:v>
                </c:pt>
                <c:pt idx="689">
                  <c:v>0.56476434471990722</c:v>
                </c:pt>
                <c:pt idx="690">
                  <c:v>0.5656028727386142</c:v>
                </c:pt>
                <c:pt idx="691">
                  <c:v>0.56748332740230023</c:v>
                </c:pt>
                <c:pt idx="692">
                  <c:v>0.56765480205818053</c:v>
                </c:pt>
                <c:pt idx="693">
                  <c:v>0.56798896246852093</c:v>
                </c:pt>
                <c:pt idx="694">
                  <c:v>0.56903922954190955</c:v>
                </c:pt>
                <c:pt idx="695">
                  <c:v>0.56940812379050809</c:v>
                </c:pt>
                <c:pt idx="696">
                  <c:v>0.57128857845419412</c:v>
                </c:pt>
                <c:pt idx="697">
                  <c:v>0.57173574801801808</c:v>
                </c:pt>
                <c:pt idx="698">
                  <c:v>0.57238112937940988</c:v>
                </c:pt>
                <c:pt idx="699">
                  <c:v>0.57242659156965581</c:v>
                </c:pt>
                <c:pt idx="700">
                  <c:v>0.57312869170803771</c:v>
                </c:pt>
                <c:pt idx="701">
                  <c:v>0.57398457439913342</c:v>
                </c:pt>
                <c:pt idx="702">
                  <c:v>0.57400511529847276</c:v>
                </c:pt>
                <c:pt idx="703">
                  <c:v>0.57588556996215878</c:v>
                </c:pt>
                <c:pt idx="704">
                  <c:v>0.57666556035861427</c:v>
                </c:pt>
                <c:pt idx="705">
                  <c:v>0.57676197327876833</c:v>
                </c:pt>
                <c:pt idx="706">
                  <c:v>0.57718918985870438</c:v>
                </c:pt>
                <c:pt idx="707">
                  <c:v>0.57832876423860247</c:v>
                </c:pt>
                <c:pt idx="708">
                  <c:v>0.58020921890228849</c:v>
                </c:pt>
                <c:pt idx="709">
                  <c:v>0.58062335880230687</c:v>
                </c:pt>
                <c:pt idx="710">
                  <c:v>0.58109150620016015</c:v>
                </c:pt>
                <c:pt idx="711">
                  <c:v>0.58127836796341903</c:v>
                </c:pt>
                <c:pt idx="712">
                  <c:v>0.58304141800125064</c:v>
                </c:pt>
                <c:pt idx="713">
                  <c:v>0.58387994601995763</c:v>
                </c:pt>
                <c:pt idx="714">
                  <c:v>0.58412561670556096</c:v>
                </c:pt>
                <c:pt idx="715">
                  <c:v>0.58529665069224146</c:v>
                </c:pt>
                <c:pt idx="716">
                  <c:v>0.58555170854380723</c:v>
                </c:pt>
                <c:pt idx="717">
                  <c:v>0.58743216320749325</c:v>
                </c:pt>
                <c:pt idx="718">
                  <c:v>0.58848992327248539</c:v>
                </c:pt>
                <c:pt idx="719">
                  <c:v>0.58919202341086729</c:v>
                </c:pt>
                <c:pt idx="720">
                  <c:v>0.58942060675332875</c:v>
                </c:pt>
                <c:pt idx="721">
                  <c:v>0.58956644249100643</c:v>
                </c:pt>
                <c:pt idx="722">
                  <c:v>0.58988494616468368</c:v>
                </c:pt>
                <c:pt idx="723">
                  <c:v>0.59003693302427507</c:v>
                </c:pt>
                <c:pt idx="724">
                  <c:v>0.59018069768028891</c:v>
                </c:pt>
                <c:pt idx="725">
                  <c:v>0.590229516490964</c:v>
                </c:pt>
                <c:pt idx="726">
                  <c:v>0.59033607357457829</c:v>
                </c:pt>
                <c:pt idx="727">
                  <c:v>0.59221652823826432</c:v>
                </c:pt>
                <c:pt idx="728">
                  <c:v>0.59314429312243067</c:v>
                </c:pt>
                <c:pt idx="729">
                  <c:v>0.59321190542605839</c:v>
                </c:pt>
                <c:pt idx="730">
                  <c:v>0.59336277080797872</c:v>
                </c:pt>
                <c:pt idx="731">
                  <c:v>0.59349785455913584</c:v>
                </c:pt>
                <c:pt idx="732">
                  <c:v>0.59448204851053521</c:v>
                </c:pt>
                <c:pt idx="733">
                  <c:v>0.59458848981161283</c:v>
                </c:pt>
                <c:pt idx="734">
                  <c:v>0.59469099847069229</c:v>
                </c:pt>
                <c:pt idx="735">
                  <c:v>0.59477968983005458</c:v>
                </c:pt>
                <c:pt idx="736">
                  <c:v>0.59487942782461312</c:v>
                </c:pt>
                <c:pt idx="737">
                  <c:v>0.59675988248829914</c:v>
                </c:pt>
                <c:pt idx="738">
                  <c:v>0.59740436519248863</c:v>
                </c:pt>
                <c:pt idx="739">
                  <c:v>0.59758985700906764</c:v>
                </c:pt>
                <c:pt idx="740">
                  <c:v>0.59842838502777462</c:v>
                </c:pt>
                <c:pt idx="741">
                  <c:v>0.5984655879238816</c:v>
                </c:pt>
                <c:pt idx="742">
                  <c:v>0.59899418254276071</c:v>
                </c:pt>
                <c:pt idx="743">
                  <c:v>0.60005194260775285</c:v>
                </c:pt>
                <c:pt idx="744">
                  <c:v>0.60193239727143888</c:v>
                </c:pt>
                <c:pt idx="745">
                  <c:v>0.60369544730927049</c:v>
                </c:pt>
                <c:pt idx="746">
                  <c:v>0.60456758542893219</c:v>
                </c:pt>
                <c:pt idx="747">
                  <c:v>0.60565744680574374</c:v>
                </c:pt>
                <c:pt idx="748">
                  <c:v>0.60589820297185681</c:v>
                </c:pt>
                <c:pt idx="749">
                  <c:v>0.60675408566295252</c:v>
                </c:pt>
                <c:pt idx="750">
                  <c:v>0.60863454032663855</c:v>
                </c:pt>
                <c:pt idx="751">
                  <c:v>0.60910268772449183</c:v>
                </c:pt>
                <c:pt idx="752">
                  <c:v>0.60954985728831579</c:v>
                </c:pt>
                <c:pt idx="753">
                  <c:v>0.61025195742669769</c:v>
                </c:pt>
                <c:pt idx="754">
                  <c:v>0.6120150074645293</c:v>
                </c:pt>
                <c:pt idx="755">
                  <c:v>0.61289376143444352</c:v>
                </c:pt>
                <c:pt idx="756">
                  <c:v>0.61352615055274229</c:v>
                </c:pt>
                <c:pt idx="757">
                  <c:v>0.6152892005905739</c:v>
                </c:pt>
                <c:pt idx="758">
                  <c:v>0.61654633618550392</c:v>
                </c:pt>
                <c:pt idx="759">
                  <c:v>0.61662077976131924</c:v>
                </c:pt>
                <c:pt idx="760">
                  <c:v>0.61767853982631138</c:v>
                </c:pt>
                <c:pt idx="761">
                  <c:v>0.61955899448999741</c:v>
                </c:pt>
                <c:pt idx="762">
                  <c:v>0.62033898488645289</c:v>
                </c:pt>
                <c:pt idx="763">
                  <c:v>0.62066037356576831</c:v>
                </c:pt>
                <c:pt idx="764">
                  <c:v>0.6217999479456664</c:v>
                </c:pt>
                <c:pt idx="765">
                  <c:v>0.62263847596437338</c:v>
                </c:pt>
                <c:pt idx="766">
                  <c:v>0.62305261586439176</c:v>
                </c:pt>
                <c:pt idx="767">
                  <c:v>0.62493307052807778</c:v>
                </c:pt>
                <c:pt idx="768">
                  <c:v>0.62515234635624106</c:v>
                </c:pt>
                <c:pt idx="769">
                  <c:v>0.62589889407179489</c:v>
                </c:pt>
                <c:pt idx="770">
                  <c:v>0.62657714977533285</c:v>
                </c:pt>
                <c:pt idx="771">
                  <c:v>0.62756134372673222</c:v>
                </c:pt>
                <c:pt idx="772">
                  <c:v>0.62944179839041825</c:v>
                </c:pt>
                <c:pt idx="773">
                  <c:v>0.63049955845541039</c:v>
                </c:pt>
                <c:pt idx="774">
                  <c:v>0.63098412115083036</c:v>
                </c:pt>
                <c:pt idx="775">
                  <c:v>0.6316055991822207</c:v>
                </c:pt>
                <c:pt idx="776">
                  <c:v>0.63248435315213491</c:v>
                </c:pt>
                <c:pt idx="777">
                  <c:v>0.63254695161879704</c:v>
                </c:pt>
                <c:pt idx="778">
                  <c:v>0.63431000165662865</c:v>
                </c:pt>
                <c:pt idx="779">
                  <c:v>0.63619045632031468</c:v>
                </c:pt>
                <c:pt idx="780">
                  <c:v>0.6372407233937033</c:v>
                </c:pt>
                <c:pt idx="781">
                  <c:v>0.63730487608288888</c:v>
                </c:pt>
                <c:pt idx="782">
                  <c:v>0.63737727775486697</c:v>
                </c:pt>
                <c:pt idx="783">
                  <c:v>0.63772469283715871</c:v>
                </c:pt>
                <c:pt idx="784">
                  <c:v>0.63858057552825442</c:v>
                </c:pt>
                <c:pt idx="785">
                  <c:v>0.63963833559324657</c:v>
                </c:pt>
                <c:pt idx="786">
                  <c:v>0.64014074484673256</c:v>
                </c:pt>
                <c:pt idx="787">
                  <c:v>0.64024104278280669</c:v>
                </c:pt>
                <c:pt idx="788">
                  <c:v>0.64050103958162519</c:v>
                </c:pt>
                <c:pt idx="789">
                  <c:v>0.64167207356830569</c:v>
                </c:pt>
                <c:pt idx="790">
                  <c:v>0.64170507614897265</c:v>
                </c:pt>
                <c:pt idx="791">
                  <c:v>0.642632841033139</c:v>
                </c:pt>
                <c:pt idx="792">
                  <c:v>0.64350199577832878</c:v>
                </c:pt>
                <c:pt idx="793">
                  <c:v>0.64372491769823559</c:v>
                </c:pt>
                <c:pt idx="794">
                  <c:v>0.64418664872088649</c:v>
                </c:pt>
                <c:pt idx="795">
                  <c:v>0.64502517673959348</c:v>
                </c:pt>
                <c:pt idx="796">
                  <c:v>0.6469056314032795</c:v>
                </c:pt>
                <c:pt idx="797">
                  <c:v>0.64796339146827164</c:v>
                </c:pt>
                <c:pt idx="798">
                  <c:v>0.64884214543818586</c:v>
                </c:pt>
                <c:pt idx="799">
                  <c:v>0.65060519547601747</c:v>
                </c:pt>
                <c:pt idx="800">
                  <c:v>0.65106220617214627</c:v>
                </c:pt>
                <c:pt idx="801">
                  <c:v>0.65220178055204436</c:v>
                </c:pt>
                <c:pt idx="802">
                  <c:v>0.65227038436585005</c:v>
                </c:pt>
                <c:pt idx="803">
                  <c:v>0.65232821987706879</c:v>
                </c:pt>
                <c:pt idx="804">
                  <c:v>0.6529736012384606</c:v>
                </c:pt>
                <c:pt idx="805">
                  <c:v>0.65300567313399505</c:v>
                </c:pt>
                <c:pt idx="806">
                  <c:v>0.65488612779768107</c:v>
                </c:pt>
                <c:pt idx="807">
                  <c:v>0.65551434095948191</c:v>
                </c:pt>
                <c:pt idx="808">
                  <c:v>0.65577433775830041</c:v>
                </c:pt>
                <c:pt idx="809">
                  <c:v>0.65620155433823646</c:v>
                </c:pt>
                <c:pt idx="810">
                  <c:v>0.65653571474857686</c:v>
                </c:pt>
                <c:pt idx="811">
                  <c:v>0.65751990869997623</c:v>
                </c:pt>
                <c:pt idx="812">
                  <c:v>0.65773232403927728</c:v>
                </c:pt>
                <c:pt idx="813">
                  <c:v>0.65843442417765918</c:v>
                </c:pt>
                <c:pt idx="814">
                  <c:v>0.65856964878491464</c:v>
                </c:pt>
                <c:pt idx="815">
                  <c:v>0.65895223556226334</c:v>
                </c:pt>
                <c:pt idx="816">
                  <c:v>0.65901603452360258</c:v>
                </c:pt>
                <c:pt idx="817">
                  <c:v>0.65907104042983622</c:v>
                </c:pt>
                <c:pt idx="818">
                  <c:v>0.66016090180664777</c:v>
                </c:pt>
                <c:pt idx="819">
                  <c:v>0.66023330347862585</c:v>
                </c:pt>
                <c:pt idx="820">
                  <c:v>0.66034542053658118</c:v>
                </c:pt>
                <c:pt idx="821">
                  <c:v>0.66057400387904264</c:v>
                </c:pt>
                <c:pt idx="822">
                  <c:v>0.66245445854272866</c:v>
                </c:pt>
                <c:pt idx="823">
                  <c:v>0.66331034123382437</c:v>
                </c:pt>
                <c:pt idx="824">
                  <c:v>0.66507339127165599</c:v>
                </c:pt>
                <c:pt idx="825">
                  <c:v>0.66536205795499659</c:v>
                </c:pt>
                <c:pt idx="826">
                  <c:v>0.6662408119249108</c:v>
                </c:pt>
                <c:pt idx="827">
                  <c:v>0.66741184591159131</c:v>
                </c:pt>
                <c:pt idx="828">
                  <c:v>0.66751219542836804</c:v>
                </c:pt>
                <c:pt idx="829">
                  <c:v>0.66785961051065978</c:v>
                </c:pt>
                <c:pt idx="830">
                  <c:v>0.66891737057565193</c:v>
                </c:pt>
                <c:pt idx="831">
                  <c:v>0.6689573831505371</c:v>
                </c:pt>
                <c:pt idx="832">
                  <c:v>0.66931851739970671</c:v>
                </c:pt>
                <c:pt idx="833">
                  <c:v>0.66956517808502913</c:v>
                </c:pt>
                <c:pt idx="834">
                  <c:v>0.66966166141643324</c:v>
                </c:pt>
                <c:pt idx="835">
                  <c:v>0.67154211608011927</c:v>
                </c:pt>
                <c:pt idx="836">
                  <c:v>0.67178821557165747</c:v>
                </c:pt>
                <c:pt idx="837">
                  <c:v>0.672157109820256</c:v>
                </c:pt>
                <c:pt idx="838">
                  <c:v>0.67229442950423113</c:v>
                </c:pt>
                <c:pt idx="839">
                  <c:v>0.67313295752293811</c:v>
                </c:pt>
                <c:pt idx="840">
                  <c:v>0.67376996487029261</c:v>
                </c:pt>
                <c:pt idx="841">
                  <c:v>0.67565041953397864</c:v>
                </c:pt>
                <c:pt idx="842">
                  <c:v>0.67586606651799941</c:v>
                </c:pt>
                <c:pt idx="843">
                  <c:v>0.67673522126318919</c:v>
                </c:pt>
                <c:pt idx="844">
                  <c:v>0.67688205026490322</c:v>
                </c:pt>
                <c:pt idx="845">
                  <c:v>0.67695372483118821</c:v>
                </c:pt>
                <c:pt idx="846">
                  <c:v>0.67698207085599083</c:v>
                </c:pt>
                <c:pt idx="847">
                  <c:v>0.6777749627843096</c:v>
                </c:pt>
                <c:pt idx="848">
                  <c:v>0.67800126085719015</c:v>
                </c:pt>
                <c:pt idx="849">
                  <c:v>0.67976431089502176</c:v>
                </c:pt>
                <c:pt idx="850">
                  <c:v>0.68064306486493598</c:v>
                </c:pt>
                <c:pt idx="851">
                  <c:v>0.68073722400607573</c:v>
                </c:pt>
                <c:pt idx="852">
                  <c:v>0.68076520257810669</c:v>
                </c:pt>
                <c:pt idx="853">
                  <c:v>0.68264565724179271</c:v>
                </c:pt>
                <c:pt idx="854">
                  <c:v>0.68310266793792151</c:v>
                </c:pt>
                <c:pt idx="855">
                  <c:v>0.683747150642111</c:v>
                </c:pt>
                <c:pt idx="856">
                  <c:v>0.68450143199906899</c:v>
                </c:pt>
                <c:pt idx="857">
                  <c:v>0.68564100637896708</c:v>
                </c:pt>
                <c:pt idx="858">
                  <c:v>0.68601069173256579</c:v>
                </c:pt>
                <c:pt idx="859">
                  <c:v>0.68789114639625182</c:v>
                </c:pt>
                <c:pt idx="860">
                  <c:v>0.68793698360825917</c:v>
                </c:pt>
                <c:pt idx="861">
                  <c:v>0.68892117755965854</c:v>
                </c:pt>
                <c:pt idx="862">
                  <c:v>0.69080163222334456</c:v>
                </c:pt>
                <c:pt idx="863">
                  <c:v>0.69185939228833671</c:v>
                </c:pt>
                <c:pt idx="864">
                  <c:v>0.69290965936172533</c:v>
                </c:pt>
                <c:pt idx="865">
                  <c:v>0.69374818738043231</c:v>
                </c:pt>
                <c:pt idx="866">
                  <c:v>0.69391066087211217</c:v>
                </c:pt>
                <c:pt idx="867">
                  <c:v>0.69414244567679206</c:v>
                </c:pt>
                <c:pt idx="868">
                  <c:v>0.69482070138033003</c:v>
                </c:pt>
                <c:pt idx="869">
                  <c:v>0.69670115604401606</c:v>
                </c:pt>
                <c:pt idx="870">
                  <c:v>0.69681881941072721</c:v>
                </c:pt>
                <c:pt idx="871">
                  <c:v>0.6976909575303889</c:v>
                </c:pt>
                <c:pt idx="872">
                  <c:v>0.69817552022580887</c:v>
                </c:pt>
                <c:pt idx="873">
                  <c:v>0.69993857026364048</c:v>
                </c:pt>
                <c:pt idx="874">
                  <c:v>0.70079445295473619</c:v>
                </c:pt>
                <c:pt idx="875">
                  <c:v>0.70104012364033952</c:v>
                </c:pt>
                <c:pt idx="876">
                  <c:v>0.70193446276798732</c:v>
                </c:pt>
                <c:pt idx="877">
                  <c:v>0.70224520178368244</c:v>
                </c:pt>
                <c:pt idx="878">
                  <c:v>0.70412565644736846</c:v>
                </c:pt>
                <c:pt idx="879">
                  <c:v>0.70495393624740521</c:v>
                </c:pt>
                <c:pt idx="880">
                  <c:v>0.70683439091109124</c:v>
                </c:pt>
                <c:pt idx="881">
                  <c:v>0.70767291892979822</c:v>
                </c:pt>
                <c:pt idx="882">
                  <c:v>0.70774549267789899</c:v>
                </c:pt>
                <c:pt idx="883">
                  <c:v>0.70799159216943719</c:v>
                </c:pt>
                <c:pt idx="884">
                  <c:v>0.70802711119730866</c:v>
                </c:pt>
                <c:pt idx="885">
                  <c:v>0.70809097597795523</c:v>
                </c:pt>
                <c:pt idx="886">
                  <c:v>0.70855912337580851</c:v>
                </c:pt>
                <c:pt idx="887">
                  <c:v>0.70948688825997486</c:v>
                </c:pt>
                <c:pt idx="888">
                  <c:v>0.71136734292366088</c:v>
                </c:pt>
                <c:pt idx="889">
                  <c:v>0.7114426396726754</c:v>
                </c:pt>
                <c:pt idx="890">
                  <c:v>0.71232139364258962</c:v>
                </c:pt>
                <c:pt idx="891">
                  <c:v>0.71257267890730991</c:v>
                </c:pt>
                <c:pt idx="892">
                  <c:v>0.71445313357099594</c:v>
                </c:pt>
                <c:pt idx="893">
                  <c:v>0.71477452225031135</c:v>
                </c:pt>
                <c:pt idx="894">
                  <c:v>0.71540691136861012</c:v>
                </c:pt>
                <c:pt idx="895">
                  <c:v>0.71716996140644174</c:v>
                </c:pt>
                <c:pt idx="896">
                  <c:v>0.7173147647503979</c:v>
                </c:pt>
                <c:pt idx="897">
                  <c:v>0.71744221395397856</c:v>
                </c:pt>
                <c:pt idx="898">
                  <c:v>0.71748321741761034</c:v>
                </c:pt>
                <c:pt idx="899">
                  <c:v>0.71936367208129637</c:v>
                </c:pt>
                <c:pt idx="900">
                  <c:v>0.72034786603269574</c:v>
                </c:pt>
                <c:pt idx="901">
                  <c:v>0.72055070294357881</c:v>
                </c:pt>
                <c:pt idx="902">
                  <c:v>0.72058026673003295</c:v>
                </c:pt>
                <c:pt idx="903">
                  <c:v>0.72122564809142475</c:v>
                </c:pt>
                <c:pt idx="904">
                  <c:v>0.72310610275511078</c:v>
                </c:pt>
                <c:pt idx="905">
                  <c:v>0.72394463077381777</c:v>
                </c:pt>
                <c:pt idx="906">
                  <c:v>0.72409046651149545</c:v>
                </c:pt>
                <c:pt idx="907">
                  <c:v>0.72514822657648759</c:v>
                </c:pt>
                <c:pt idx="908">
                  <c:v>0.72529503663419437</c:v>
                </c:pt>
                <c:pt idx="909">
                  <c:v>0.72567762341154307</c:v>
                </c:pt>
                <c:pt idx="910">
                  <c:v>0.72681719779144116</c:v>
                </c:pt>
                <c:pt idx="911">
                  <c:v>0.72689275383810603</c:v>
                </c:pt>
                <c:pt idx="912">
                  <c:v>0.72877320850179206</c:v>
                </c:pt>
                <c:pt idx="913">
                  <c:v>0.72964236324698184</c:v>
                </c:pt>
                <c:pt idx="914">
                  <c:v>0.72980331638908091</c:v>
                </c:pt>
                <c:pt idx="915">
                  <c:v>0.72996578988076077</c:v>
                </c:pt>
                <c:pt idx="916">
                  <c:v>0.73052045218756667</c:v>
                </c:pt>
                <c:pt idx="917">
                  <c:v>0.73059644561736237</c:v>
                </c:pt>
                <c:pt idx="918">
                  <c:v>0.73129854575574427</c:v>
                </c:pt>
                <c:pt idx="919">
                  <c:v>0.73238840713255582</c:v>
                </c:pt>
                <c:pt idx="920">
                  <c:v>0.73415145717038743</c:v>
                </c:pt>
                <c:pt idx="921">
                  <c:v>0.73433756610992562</c:v>
                </c:pt>
                <c:pt idx="922">
                  <c:v>0.73621802077361165</c:v>
                </c:pt>
                <c:pt idx="923">
                  <c:v>0.73638949542949195</c:v>
                </c:pt>
                <c:pt idx="924">
                  <c:v>0.73647718247757687</c:v>
                </c:pt>
                <c:pt idx="925">
                  <c:v>0.7383576371412629</c:v>
                </c:pt>
                <c:pt idx="926">
                  <c:v>0.73919616515996989</c:v>
                </c:pt>
                <c:pt idx="927">
                  <c:v>0.73932180779233003</c:v>
                </c:pt>
                <c:pt idx="928">
                  <c:v>0.73968294204149965</c:v>
                </c:pt>
                <c:pt idx="929">
                  <c:v>0.73972195268710295</c:v>
                </c:pt>
                <c:pt idx="930">
                  <c:v>0.74041678285168644</c:v>
                </c:pt>
                <c:pt idx="931">
                  <c:v>0.74229723751537247</c:v>
                </c:pt>
                <c:pt idx="932">
                  <c:v>0.74328143146677184</c:v>
                </c:pt>
                <c:pt idx="933">
                  <c:v>0.74433169854016046</c:v>
                </c:pt>
                <c:pt idx="934">
                  <c:v>0.74439272471920359</c:v>
                </c:pt>
                <c:pt idx="935">
                  <c:v>0.74472766422152759</c:v>
                </c:pt>
                <c:pt idx="936">
                  <c:v>0.7456064181914418</c:v>
                </c:pt>
                <c:pt idx="937">
                  <c:v>0.7467774521781223</c:v>
                </c:pt>
                <c:pt idx="938">
                  <c:v>0.7470374489769408</c:v>
                </c:pt>
                <c:pt idx="939">
                  <c:v>0.74891790364062683</c:v>
                </c:pt>
                <c:pt idx="940">
                  <c:v>0.74895260494735805</c:v>
                </c:pt>
                <c:pt idx="941">
                  <c:v>0.74913809676393706</c:v>
                </c:pt>
                <c:pt idx="942">
                  <c:v>0.74932454017335415</c:v>
                </c:pt>
                <c:pt idx="943">
                  <c:v>0.75018042286444986</c:v>
                </c:pt>
                <c:pt idx="944">
                  <c:v>0.75046523391774056</c:v>
                </c:pt>
                <c:pt idx="945">
                  <c:v>0.75222828395557217</c:v>
                </c:pt>
                <c:pt idx="946">
                  <c:v>0.75298256531253016</c:v>
                </c:pt>
                <c:pt idx="947">
                  <c:v>0.75391033019669651</c:v>
                </c:pt>
                <c:pt idx="948">
                  <c:v>0.7547488582154035</c:v>
                </c:pt>
                <c:pt idx="949">
                  <c:v>0.75490124711037776</c:v>
                </c:pt>
                <c:pt idx="950">
                  <c:v>0.75513211262170321</c:v>
                </c:pt>
                <c:pt idx="951">
                  <c:v>0.75604613401396081</c:v>
                </c:pt>
                <c:pt idx="952">
                  <c:v>0.7571857083938589</c:v>
                </c:pt>
                <c:pt idx="953">
                  <c:v>0.75723117058410483</c:v>
                </c:pt>
                <c:pt idx="954">
                  <c:v>0.75778583289091073</c:v>
                </c:pt>
                <c:pt idx="955">
                  <c:v>0.75966628755459675</c:v>
                </c:pt>
                <c:pt idx="956">
                  <c:v>0.75988906116149035</c:v>
                </c:pt>
                <c:pt idx="957">
                  <c:v>0.75996637269996659</c:v>
                </c:pt>
                <c:pt idx="958">
                  <c:v>0.76075926462828536</c:v>
                </c:pt>
                <c:pt idx="959">
                  <c:v>0.7607798055276247</c:v>
                </c:pt>
                <c:pt idx="960">
                  <c:v>0.76094075866972377</c:v>
                </c:pt>
                <c:pt idx="961">
                  <c:v>0.76189626969075552</c:v>
                </c:pt>
                <c:pt idx="962">
                  <c:v>0.76288046364215489</c:v>
                </c:pt>
                <c:pt idx="963">
                  <c:v>0.76299768501813237</c:v>
                </c:pt>
                <c:pt idx="964">
                  <c:v>0.76321333200215313</c:v>
                </c:pt>
                <c:pt idx="965">
                  <c:v>0.76406921469324884</c:v>
                </c:pt>
                <c:pt idx="966">
                  <c:v>0.76489749449328559</c:v>
                </c:pt>
                <c:pt idx="967">
                  <c:v>0.76512379256616614</c:v>
                </c:pt>
                <c:pt idx="968">
                  <c:v>0.76528028873282139</c:v>
                </c:pt>
                <c:pt idx="969">
                  <c:v>0.76617462786046919</c:v>
                </c:pt>
                <c:pt idx="970">
                  <c:v>0.76639183287640344</c:v>
                </c:pt>
                <c:pt idx="971">
                  <c:v>0.766507722589855</c:v>
                </c:pt>
                <c:pt idx="972">
                  <c:v>0.76838817725354103</c:v>
                </c:pt>
                <c:pt idx="973">
                  <c:v>0.76947803863035258</c:v>
                </c:pt>
                <c:pt idx="974">
                  <c:v>0.7695570186836076</c:v>
                </c:pt>
                <c:pt idx="975">
                  <c:v>0.77061477874859974</c:v>
                </c:pt>
                <c:pt idx="976">
                  <c:v>0.77148393349378952</c:v>
                </c:pt>
                <c:pt idx="977">
                  <c:v>0.77336438815747555</c:v>
                </c:pt>
                <c:pt idx="978">
                  <c:v>0.77343525321948214</c:v>
                </c:pt>
                <c:pt idx="979">
                  <c:v>0.77431400718939636</c:v>
                </c:pt>
                <c:pt idx="980">
                  <c:v>0.7746829014379949</c:v>
                </c:pt>
                <c:pt idx="981">
                  <c:v>0.77656335610168092</c:v>
                </c:pt>
                <c:pt idx="982">
                  <c:v>0.77743549422134262</c:v>
                </c:pt>
                <c:pt idx="983">
                  <c:v>0.77763833113222569</c:v>
                </c:pt>
                <c:pt idx="984">
                  <c:v>0.77766274053756324</c:v>
                </c:pt>
                <c:pt idx="985">
                  <c:v>0.77771094699764021</c:v>
                </c:pt>
                <c:pt idx="986">
                  <c:v>0.7782031459807166</c:v>
                </c:pt>
                <c:pt idx="987">
                  <c:v>0.77905902867181231</c:v>
                </c:pt>
                <c:pt idx="988">
                  <c:v>0.77917121212365181</c:v>
                </c:pt>
                <c:pt idx="989">
                  <c:v>0.78105166678733784</c:v>
                </c:pt>
                <c:pt idx="990">
                  <c:v>0.78169704814872965</c:v>
                </c:pt>
                <c:pt idx="991">
                  <c:v>0.78173442050138142</c:v>
                </c:pt>
                <c:pt idx="992">
                  <c:v>0.78180302431518711</c:v>
                </c:pt>
                <c:pt idx="993">
                  <c:v>0.78188033585366334</c:v>
                </c:pt>
                <c:pt idx="994">
                  <c:v>0.78271886387237033</c:v>
                </c:pt>
                <c:pt idx="995">
                  <c:v>0.78385843825226842</c:v>
                </c:pt>
                <c:pt idx="996">
                  <c:v>0.78400526725398245</c:v>
                </c:pt>
                <c:pt idx="997">
                  <c:v>0.78438785403133116</c:v>
                </c:pt>
                <c:pt idx="998">
                  <c:v>0.78481750916745752</c:v>
                </c:pt>
                <c:pt idx="999">
                  <c:v>0.78523876925048663</c:v>
                </c:pt>
                <c:pt idx="1000">
                  <c:v>0.78548542993580905</c:v>
                </c:pt>
                <c:pt idx="1001">
                  <c:v>0.78573685705479501</c:v>
                </c:pt>
                <c:pt idx="1002">
                  <c:v>0.78584831801474841</c:v>
                </c:pt>
                <c:pt idx="1003">
                  <c:v>0.78683251196614779</c:v>
                </c:pt>
                <c:pt idx="1004">
                  <c:v>0.7871936462153174</c:v>
                </c:pt>
                <c:pt idx="1005">
                  <c:v>0.78735314361866549</c:v>
                </c:pt>
                <c:pt idx="1006">
                  <c:v>0.78739326279309518</c:v>
                </c:pt>
                <c:pt idx="1007">
                  <c:v>0.7882720167630094</c:v>
                </c:pt>
                <c:pt idx="1008">
                  <c:v>0.78838790647646095</c:v>
                </c:pt>
                <c:pt idx="1009">
                  <c:v>0.79026836114014698</c:v>
                </c:pt>
                <c:pt idx="1010">
                  <c:v>0.79059330812350681</c:v>
                </c:pt>
                <c:pt idx="1011">
                  <c:v>0.79146246286869659</c:v>
                </c:pt>
                <c:pt idx="1012">
                  <c:v>0.79168173869685987</c:v>
                </c:pt>
                <c:pt idx="1013">
                  <c:v>0.79172757590886722</c:v>
                </c:pt>
                <c:pt idx="1014">
                  <c:v>0.79256610392757421</c:v>
                </c:pt>
                <c:pt idx="1015">
                  <c:v>0.79266645344435094</c:v>
                </c:pt>
                <c:pt idx="1016">
                  <c:v>0.79280020589552613</c:v>
                </c:pt>
                <c:pt idx="1017">
                  <c:v>0.79385047296891476</c:v>
                </c:pt>
                <c:pt idx="1018">
                  <c:v>0.79470635566001047</c:v>
                </c:pt>
                <c:pt idx="1019">
                  <c:v>0.79475459732571252</c:v>
                </c:pt>
                <c:pt idx="1020">
                  <c:v>0.79538698644401129</c:v>
                </c:pt>
                <c:pt idx="1021">
                  <c:v>0.79726744110769732</c:v>
                </c:pt>
                <c:pt idx="1022">
                  <c:v>0.79830968635457256</c:v>
                </c:pt>
                <c:pt idx="1023">
                  <c:v>0.79918844032448677</c:v>
                </c:pt>
                <c:pt idx="1024">
                  <c:v>0.79943986744347273</c:v>
                </c:pt>
                <c:pt idx="1025">
                  <c:v>0.79976125612278814</c:v>
                </c:pt>
                <c:pt idx="1026">
                  <c:v>0.80050780383834197</c:v>
                </c:pt>
                <c:pt idx="1027">
                  <c:v>0.80156556390333411</c:v>
                </c:pt>
                <c:pt idx="1028">
                  <c:v>0.80161115996121157</c:v>
                </c:pt>
                <c:pt idx="1029">
                  <c:v>0.80228941566474954</c:v>
                </c:pt>
                <c:pt idx="1030">
                  <c:v>0.80253876065114582</c:v>
                </c:pt>
                <c:pt idx="1031">
                  <c:v>0.80345278204340342</c:v>
                </c:pt>
                <c:pt idx="1032">
                  <c:v>0.80393734473882339</c:v>
                </c:pt>
                <c:pt idx="1033">
                  <c:v>0.80452286173216359</c:v>
                </c:pt>
                <c:pt idx="1034">
                  <c:v>0.80535114153220033</c:v>
                </c:pt>
                <c:pt idx="1035">
                  <c:v>0.80541529422138591</c:v>
                </c:pt>
                <c:pt idx="1036">
                  <c:v>0.80630963334903372</c:v>
                </c:pt>
                <c:pt idx="1037">
                  <c:v>0.80741895796264551</c:v>
                </c:pt>
                <c:pt idx="1038">
                  <c:v>0.80828811270783529</c:v>
                </c:pt>
                <c:pt idx="1039">
                  <c:v>0.80916686667774951</c:v>
                </c:pt>
                <c:pt idx="1040">
                  <c:v>0.80938407169368376</c:v>
                </c:pt>
                <c:pt idx="1041">
                  <c:v>0.81052364607358185</c:v>
                </c:pt>
                <c:pt idx="1042">
                  <c:v>0.81066216538037716</c:v>
                </c:pt>
                <c:pt idx="1043">
                  <c:v>0.81145505730869594</c:v>
                </c:pt>
                <c:pt idx="1044">
                  <c:v>0.81155332558293725</c:v>
                </c:pt>
                <c:pt idx="1045">
                  <c:v>0.81184199226627785</c:v>
                </c:pt>
                <c:pt idx="1046">
                  <c:v>0.81203023413881426</c:v>
                </c:pt>
                <c:pt idx="1047">
                  <c:v>0.81207271720667451</c:v>
                </c:pt>
                <c:pt idx="1048">
                  <c:v>0.81239462349087266</c:v>
                </c:pt>
                <c:pt idx="1049">
                  <c:v>0.81258073243041085</c:v>
                </c:pt>
                <c:pt idx="1050">
                  <c:v>0.81260202069062637</c:v>
                </c:pt>
                <c:pt idx="1051">
                  <c:v>0.81263968434708223</c:v>
                </c:pt>
                <c:pt idx="1052">
                  <c:v>0.8128425212579653</c:v>
                </c:pt>
                <c:pt idx="1053">
                  <c:v>0.81287459315349975</c:v>
                </c:pt>
                <c:pt idx="1054">
                  <c:v>0.81375334712341396</c:v>
                </c:pt>
                <c:pt idx="1055">
                  <c:v>0.81387898975577411</c:v>
                </c:pt>
                <c:pt idx="1056">
                  <c:v>0.81409463673979487</c:v>
                </c:pt>
                <c:pt idx="1057">
                  <c:v>0.81502240162396122</c:v>
                </c:pt>
                <c:pt idx="1058">
                  <c:v>0.81600659557536059</c:v>
                </c:pt>
                <c:pt idx="1059">
                  <c:v>0.81623289364824114</c:v>
                </c:pt>
                <c:pt idx="1060">
                  <c:v>0.81635055701495229</c:v>
                </c:pt>
                <c:pt idx="1061">
                  <c:v>0.81730606803598405</c:v>
                </c:pt>
                <c:pt idx="1062">
                  <c:v>0.81746069111293662</c:v>
                </c:pt>
                <c:pt idx="1063">
                  <c:v>0.8176065268506143</c:v>
                </c:pt>
                <c:pt idx="1064">
                  <c:v>0.81774384653458942</c:v>
                </c:pt>
                <c:pt idx="1065">
                  <c:v>0.81858237455329641</c:v>
                </c:pt>
                <c:pt idx="1066">
                  <c:v>0.82034542459112803</c:v>
                </c:pt>
                <c:pt idx="1067">
                  <c:v>0.82076668467415714</c:v>
                </c:pt>
                <c:pt idx="1068">
                  <c:v>0.82163583941934693</c:v>
                </c:pt>
                <c:pt idx="1069">
                  <c:v>0.82172855334121886</c:v>
                </c:pt>
                <c:pt idx="1070">
                  <c:v>0.82360900800490489</c:v>
                </c:pt>
                <c:pt idx="1071">
                  <c:v>0.82399159478225359</c:v>
                </c:pt>
                <c:pt idx="1072">
                  <c:v>0.8248703487521678</c:v>
                </c:pt>
                <c:pt idx="1073">
                  <c:v>0.82592061582555643</c:v>
                </c:pt>
                <c:pt idx="1074">
                  <c:v>0.82679275394521812</c:v>
                </c:pt>
                <c:pt idx="1075">
                  <c:v>0.82680049643213993</c:v>
                </c:pt>
                <c:pt idx="1076">
                  <c:v>0.826862644235279</c:v>
                </c:pt>
                <c:pt idx="1077">
                  <c:v>0.82722377848444861</c:v>
                </c:pt>
                <c:pt idx="1078">
                  <c:v>0.82736618401109396</c:v>
                </c:pt>
                <c:pt idx="1079">
                  <c:v>0.82822206670218967</c:v>
                </c:pt>
                <c:pt idx="1080">
                  <c:v>0.82829826114967686</c:v>
                </c:pt>
                <c:pt idx="1081">
                  <c:v>0.82903655962429146</c:v>
                </c:pt>
                <c:pt idx="1082">
                  <c:v>0.83002075357569083</c:v>
                </c:pt>
                <c:pt idx="1083">
                  <c:v>0.83025253300259394</c:v>
                </c:pt>
                <c:pt idx="1084">
                  <c:v>0.83032339806460054</c:v>
                </c:pt>
                <c:pt idx="1085">
                  <c:v>0.83120215203451475</c:v>
                </c:pt>
                <c:pt idx="1086">
                  <c:v>0.83157104628311329</c:v>
                </c:pt>
                <c:pt idx="1087">
                  <c:v>0.83180525308044939</c:v>
                </c:pt>
                <c:pt idx="1088">
                  <c:v>0.83197272283161139</c:v>
                </c:pt>
                <c:pt idx="1089">
                  <c:v>0.83303048289660353</c:v>
                </c:pt>
                <c:pt idx="1090">
                  <c:v>0.83412034427341508</c:v>
                </c:pt>
                <c:pt idx="1091">
                  <c:v>0.83503436566567268</c:v>
                </c:pt>
                <c:pt idx="1092">
                  <c:v>0.83586264546570943</c:v>
                </c:pt>
                <c:pt idx="1093">
                  <c:v>0.8368468394171088</c:v>
                </c:pt>
                <c:pt idx="1094">
                  <c:v>0.8368584065193525</c:v>
                </c:pt>
                <c:pt idx="1095">
                  <c:v>0.83707561153528676</c:v>
                </c:pt>
                <c:pt idx="1096">
                  <c:v>0.83750586577621455</c:v>
                </c:pt>
                <c:pt idx="1097">
                  <c:v>0.83838461974612877</c:v>
                </c:pt>
                <c:pt idx="1098">
                  <c:v>0.84026507440981479</c:v>
                </c:pt>
                <c:pt idx="1099">
                  <c:v>0.84075249488485448</c:v>
                </c:pt>
                <c:pt idx="1100">
                  <c:v>0.84090036902629395</c:v>
                </c:pt>
                <c:pt idx="1101">
                  <c:v>0.84179470815394175</c:v>
                </c:pt>
                <c:pt idx="1102">
                  <c:v>0.84293428253383984</c:v>
                </c:pt>
                <c:pt idx="1103">
                  <c:v>0.84380343727902962</c:v>
                </c:pt>
                <c:pt idx="1104">
                  <c:v>0.84491276189264142</c:v>
                </c:pt>
                <c:pt idx="1105">
                  <c:v>0.84595500713951666</c:v>
                </c:pt>
                <c:pt idx="1106">
                  <c:v>0.84607211053818465</c:v>
                </c:pt>
                <c:pt idx="1107">
                  <c:v>0.84618349734163145</c:v>
                </c:pt>
                <c:pt idx="1108">
                  <c:v>0.84806395200531748</c:v>
                </c:pt>
                <c:pt idx="1109">
                  <c:v>0.84820437203299381</c:v>
                </c:pt>
                <c:pt idx="1110">
                  <c:v>0.84849742547293738</c:v>
                </c:pt>
                <c:pt idx="1111">
                  <c:v>0.8493761794428516</c:v>
                </c:pt>
                <c:pt idx="1112">
                  <c:v>0.84944305601882364</c:v>
                </c:pt>
                <c:pt idx="1113">
                  <c:v>0.85132351068250967</c:v>
                </c:pt>
                <c:pt idx="1114">
                  <c:v>0.85134401241432556</c:v>
                </c:pt>
                <c:pt idx="1115">
                  <c:v>0.85150050858098081</c:v>
                </c:pt>
                <c:pt idx="1116">
                  <c:v>0.85248470253238018</c:v>
                </c:pt>
                <c:pt idx="1117">
                  <c:v>0.85268215266551761</c:v>
                </c:pt>
                <c:pt idx="1118">
                  <c:v>0.85288498957640069</c:v>
                </c:pt>
                <c:pt idx="1119">
                  <c:v>0.85292050860427215</c:v>
                </c:pt>
                <c:pt idx="1120">
                  <c:v>0.85371340053259093</c:v>
                </c:pt>
                <c:pt idx="1121">
                  <c:v>0.8543457896508897</c:v>
                </c:pt>
                <c:pt idx="1122">
                  <c:v>0.85481393704874298</c:v>
                </c:pt>
                <c:pt idx="1123">
                  <c:v>0.85569269101865719</c:v>
                </c:pt>
                <c:pt idx="1124">
                  <c:v>0.85572163601807849</c:v>
                </c:pt>
                <c:pt idx="1125">
                  <c:v>0.8560742227064092</c:v>
                </c:pt>
                <c:pt idx="1126">
                  <c:v>0.85630615732183801</c:v>
                </c:pt>
                <c:pt idx="1127">
                  <c:v>0.85717531206702779</c:v>
                </c:pt>
                <c:pt idx="1128">
                  <c:v>0.85831488644692588</c:v>
                </c:pt>
                <c:pt idx="1129">
                  <c:v>0.85845530647460222</c:v>
                </c:pt>
                <c:pt idx="1130">
                  <c:v>0.85893816590089933</c:v>
                </c:pt>
                <c:pt idx="1131">
                  <c:v>0.86081862056458536</c:v>
                </c:pt>
                <c:pt idx="1132">
                  <c:v>0.8611530016925234</c:v>
                </c:pt>
                <c:pt idx="1133">
                  <c:v>0.86118256547897754</c:v>
                </c:pt>
                <c:pt idx="1134">
                  <c:v>0.86121159497821786</c:v>
                </c:pt>
                <c:pt idx="1135">
                  <c:v>0.86203987477825461</c:v>
                </c:pt>
                <c:pt idx="1136">
                  <c:v>0.86218670377996864</c:v>
                </c:pt>
                <c:pt idx="1137">
                  <c:v>0.86306545774988286</c:v>
                </c:pt>
                <c:pt idx="1138">
                  <c:v>0.86313406156368855</c:v>
                </c:pt>
                <c:pt idx="1139">
                  <c:v>0.86334970854770932</c:v>
                </c:pt>
                <c:pt idx="1140">
                  <c:v>0.86356453611577244</c:v>
                </c:pt>
                <c:pt idx="1141">
                  <c:v>0.86391220525612722</c:v>
                </c:pt>
                <c:pt idx="1142">
                  <c:v>0.86482622664838482</c:v>
                </c:pt>
                <c:pt idx="1143">
                  <c:v>0.86505252472126537</c:v>
                </c:pt>
                <c:pt idx="1144">
                  <c:v>0.86509836193327272</c:v>
                </c:pt>
                <c:pt idx="1145">
                  <c:v>0.8652578593366208</c:v>
                </c:pt>
                <c:pt idx="1146">
                  <c:v>0.86550928645560676</c:v>
                </c:pt>
                <c:pt idx="1147">
                  <c:v>0.86578974508520556</c:v>
                </c:pt>
                <c:pt idx="1148">
                  <c:v>0.86614233177353628</c:v>
                </c:pt>
                <c:pt idx="1149">
                  <c:v>0.86701148651872606</c:v>
                </c:pt>
                <c:pt idx="1150">
                  <c:v>0.86796699753975781</c:v>
                </c:pt>
                <c:pt idx="1151">
                  <c:v>0.8688055255584648</c:v>
                </c:pt>
                <c:pt idx="1152">
                  <c:v>0.86889096887445205</c:v>
                </c:pt>
                <c:pt idx="1153">
                  <c:v>0.86893668554294434</c:v>
                </c:pt>
                <c:pt idx="1154">
                  <c:v>0.86981543951285856</c:v>
                </c:pt>
                <c:pt idx="1155">
                  <c:v>0.87070977864050636</c:v>
                </c:pt>
                <c:pt idx="1156">
                  <c:v>0.87096977543932486</c:v>
                </c:pt>
                <c:pt idx="1157">
                  <c:v>0.87207910005293665</c:v>
                </c:pt>
                <c:pt idx="1158">
                  <c:v>0.8722963050688709</c:v>
                </c:pt>
                <c:pt idx="1159">
                  <c:v>0.87237050179550246</c:v>
                </c:pt>
                <c:pt idx="1160">
                  <c:v>0.87249905726722865</c:v>
                </c:pt>
                <c:pt idx="1161">
                  <c:v>0.87257034354148622</c:v>
                </c:pt>
                <c:pt idx="1162">
                  <c:v>0.87445079820517224</c:v>
                </c:pt>
                <c:pt idx="1163">
                  <c:v>0.87463968832183447</c:v>
                </c:pt>
                <c:pt idx="1164">
                  <c:v>0.87577926270173256</c:v>
                </c:pt>
                <c:pt idx="1165">
                  <c:v>0.87651756117634716</c:v>
                </c:pt>
                <c:pt idx="1166">
                  <c:v>0.87661791069312389</c:v>
                </c:pt>
                <c:pt idx="1167">
                  <c:v>0.87671657496725286</c:v>
                </c:pt>
                <c:pt idx="1168">
                  <c:v>0.87697163281881862</c:v>
                </c:pt>
                <c:pt idx="1169">
                  <c:v>0.8772123889849317</c:v>
                </c:pt>
                <c:pt idx="1170">
                  <c:v>0.87819658293633107</c:v>
                </c:pt>
                <c:pt idx="1171">
                  <c:v>0.87906573768152085</c:v>
                </c:pt>
                <c:pt idx="1172">
                  <c:v>0.87925184662105904</c:v>
                </c:pt>
                <c:pt idx="1173">
                  <c:v>0.88010772931215475</c:v>
                </c:pt>
                <c:pt idx="1174">
                  <c:v>0.88115799638554337</c:v>
                </c:pt>
                <c:pt idx="1175">
                  <c:v>0.88117319507150249</c:v>
                </c:pt>
                <c:pt idx="1176">
                  <c:v>0.8813614369440389</c:v>
                </c:pt>
                <c:pt idx="1177">
                  <c:v>0.88224019091395312</c:v>
                </c:pt>
                <c:pt idx="1178">
                  <c:v>0.88230878077630526</c:v>
                </c:pt>
                <c:pt idx="1179">
                  <c:v>0.88240926262700248</c:v>
                </c:pt>
                <c:pt idx="1180">
                  <c:v>0.88345150787387772</c:v>
                </c:pt>
                <c:pt idx="1181">
                  <c:v>0.88533196253756374</c:v>
                </c:pt>
                <c:pt idx="1182">
                  <c:v>0.88537813563982881</c:v>
                </c:pt>
                <c:pt idx="1183">
                  <c:v>0.88595956105293661</c:v>
                </c:pt>
                <c:pt idx="1184">
                  <c:v>0.8864469815279763</c:v>
                </c:pt>
                <c:pt idx="1185">
                  <c:v>0.8873610029202339</c:v>
                </c:pt>
                <c:pt idx="1186">
                  <c:v>0.88782488536231707</c:v>
                </c:pt>
                <c:pt idx="1187">
                  <c:v>0.88870363933223129</c:v>
                </c:pt>
                <c:pt idx="1188">
                  <c:v>0.88877450439423789</c:v>
                </c:pt>
                <c:pt idx="1189">
                  <c:v>0.88964365913942767</c:v>
                </c:pt>
                <c:pt idx="1190">
                  <c:v>0.89078323351932576</c:v>
                </c:pt>
                <c:pt idx="1191">
                  <c:v>0.89101516813475456</c:v>
                </c:pt>
                <c:pt idx="1192">
                  <c:v>0.8910820002168226</c:v>
                </c:pt>
                <c:pt idx="1193">
                  <c:v>0.89196075418673682</c:v>
                </c:pt>
                <c:pt idx="1194">
                  <c:v>0.89200459771077933</c:v>
                </c:pt>
                <c:pt idx="1195">
                  <c:v>0.89221972483124323</c:v>
                </c:pt>
                <c:pt idx="1196">
                  <c:v>0.89332904944485503</c:v>
                </c:pt>
                <c:pt idx="1197">
                  <c:v>0.89520950410854105</c:v>
                </c:pt>
                <c:pt idx="1198">
                  <c:v>0.8960377839085778</c:v>
                </c:pt>
                <c:pt idx="1199">
                  <c:v>0.89687631192728479</c:v>
                </c:pt>
                <c:pt idx="1200">
                  <c:v>0.89691368427993656</c:v>
                </c:pt>
                <c:pt idx="1201">
                  <c:v>0.89739654370623367</c:v>
                </c:pt>
                <c:pt idx="1202">
                  <c:v>0.89827529767614789</c:v>
                </c:pt>
                <c:pt idx="1203">
                  <c:v>0.89829465389345253</c:v>
                </c:pt>
                <c:pt idx="1204">
                  <c:v>0.89842987850070799</c:v>
                </c:pt>
                <c:pt idx="1205">
                  <c:v>0.89877754764106277</c:v>
                </c:pt>
                <c:pt idx="1206">
                  <c:v>0.89889465103973076</c:v>
                </c:pt>
                <c:pt idx="1207">
                  <c:v>0.89923377889149969</c:v>
                </c:pt>
                <c:pt idx="1208">
                  <c:v>0.89947606023920967</c:v>
                </c:pt>
                <c:pt idx="1209">
                  <c:v>0.8995065733287313</c:v>
                </c:pt>
                <c:pt idx="1210">
                  <c:v>0.89975250282779695</c:v>
                </c:pt>
                <c:pt idx="1211">
                  <c:v>0.90028109744667606</c:v>
                </c:pt>
                <c:pt idx="1212">
                  <c:v>0.90115985141659027</c:v>
                </c:pt>
                <c:pt idx="1213">
                  <c:v>0.90144851809993087</c:v>
                </c:pt>
                <c:pt idx="1214">
                  <c:v>0.90234285722757868</c:v>
                </c:pt>
                <c:pt idx="1215">
                  <c:v>0.90288778791598445</c:v>
                </c:pt>
                <c:pt idx="1216">
                  <c:v>0.90476824257967048</c:v>
                </c:pt>
                <c:pt idx="1217">
                  <c:v>0.90572375360070223</c:v>
                </c:pt>
                <c:pt idx="1218">
                  <c:v>0.9057820878957733</c:v>
                </c:pt>
                <c:pt idx="1219">
                  <c:v>0.90666084186568752</c:v>
                </c:pt>
                <c:pt idx="1220">
                  <c:v>0.90678973840652544</c:v>
                </c:pt>
                <c:pt idx="1221">
                  <c:v>0.90752803688114003</c:v>
                </c:pt>
                <c:pt idx="1222">
                  <c:v>0.9078210903210836</c:v>
                </c:pt>
                <c:pt idx="1223">
                  <c:v>0.90801854045422103</c:v>
                </c:pt>
                <c:pt idx="1224">
                  <c:v>0.90826788544061732</c:v>
                </c:pt>
                <c:pt idx="1225">
                  <c:v>0.90860226656855536</c:v>
                </c:pt>
                <c:pt idx="1226">
                  <c:v>0.90947142131374514</c:v>
                </c:pt>
                <c:pt idx="1227">
                  <c:v>0.91058074592735694</c:v>
                </c:pt>
                <c:pt idx="1228">
                  <c:v>0.91140902572739368</c:v>
                </c:pt>
                <c:pt idx="1229">
                  <c:v>0.9122877796973079</c:v>
                </c:pt>
                <c:pt idx="1230">
                  <c:v>0.91244427586396315</c:v>
                </c:pt>
                <c:pt idx="1231">
                  <c:v>0.91258907920791932</c:v>
                </c:pt>
                <c:pt idx="1232">
                  <c:v>0.91357327315931869</c:v>
                </c:pt>
                <c:pt idx="1233">
                  <c:v>0.91408680277397614</c:v>
                </c:pt>
                <c:pt idx="1234">
                  <c:v>0.91512904802085138</c:v>
                </c:pt>
                <c:pt idx="1235">
                  <c:v>0.91524942610390791</c:v>
                </c:pt>
                <c:pt idx="1236">
                  <c:v>0.916389000483806</c:v>
                </c:pt>
                <c:pt idx="1237">
                  <c:v>0.91653276513981985</c:v>
                </c:pt>
                <c:pt idx="1238">
                  <c:v>0.9169543578853524</c:v>
                </c:pt>
                <c:pt idx="1239">
                  <c:v>0.91709477791302874</c:v>
                </c:pt>
                <c:pt idx="1240">
                  <c:v>0.91897523257671476</c:v>
                </c:pt>
                <c:pt idx="1241">
                  <c:v>0.91912609795863509</c:v>
                </c:pt>
                <c:pt idx="1242">
                  <c:v>0.92004011935089269</c:v>
                </c:pt>
                <c:pt idx="1243">
                  <c:v>0.92006017893810754</c:v>
                </c:pt>
                <c:pt idx="1244">
                  <c:v>0.92029211355353635</c:v>
                </c:pt>
                <c:pt idx="1245">
                  <c:v>0.92117086752345056</c:v>
                </c:pt>
                <c:pt idx="1246">
                  <c:v>0.92119315971544125</c:v>
                </c:pt>
                <c:pt idx="1247">
                  <c:v>0.92132068864122418</c:v>
                </c:pt>
                <c:pt idx="1248">
                  <c:v>0.92218984338641397</c:v>
                </c:pt>
                <c:pt idx="1249">
                  <c:v>0.92267726386145366</c:v>
                </c:pt>
                <c:pt idx="1250">
                  <c:v>0.92271974692931391</c:v>
                </c:pt>
                <c:pt idx="1251">
                  <c:v>0.92290529990614723</c:v>
                </c:pt>
                <c:pt idx="1252">
                  <c:v>0.92295443404326794</c:v>
                </c:pt>
                <c:pt idx="1253">
                  <c:v>0.92310126304498197</c:v>
                </c:pt>
                <c:pt idx="1254">
                  <c:v>0.92345384973331268</c:v>
                </c:pt>
                <c:pt idx="1255">
                  <c:v>0.92434818886096048</c:v>
                </c:pt>
                <c:pt idx="1256">
                  <c:v>0.92436947712117601</c:v>
                </c:pt>
                <c:pt idx="1257">
                  <c:v>0.92474275097895287</c:v>
                </c:pt>
                <c:pt idx="1258">
                  <c:v>0.92562150494886708</c:v>
                </c:pt>
                <c:pt idx="1259">
                  <c:v>0.92563115328200751</c:v>
                </c:pt>
                <c:pt idx="1260">
                  <c:v>0.92567821862869193</c:v>
                </c:pt>
                <c:pt idx="1261">
                  <c:v>0.92602588776904671</c:v>
                </c:pt>
                <c:pt idx="1262">
                  <c:v>0.92615496404132502</c:v>
                </c:pt>
                <c:pt idx="1263">
                  <c:v>0.92633317972696894</c:v>
                </c:pt>
                <c:pt idx="1264">
                  <c:v>0.92645882235932908</c:v>
                </c:pt>
                <c:pt idx="1265">
                  <c:v>0.92732797710451886</c:v>
                </c:pt>
                <c:pt idx="1266">
                  <c:v>0.92739012490765793</c:v>
                </c:pt>
                <c:pt idx="1267">
                  <c:v>0.92927057957134396</c:v>
                </c:pt>
                <c:pt idx="1268">
                  <c:v>0.92943007697469204</c:v>
                </c:pt>
                <c:pt idx="1269">
                  <c:v>0.93030883094460626</c:v>
                </c:pt>
                <c:pt idx="1270">
                  <c:v>0.93207188098243787</c:v>
                </c:pt>
                <c:pt idx="1271">
                  <c:v>0.93235233961203667</c:v>
                </c:pt>
                <c:pt idx="1272">
                  <c:v>0.93319086763074366</c:v>
                </c:pt>
                <c:pt idx="1273">
                  <c:v>0.93410488902300126</c:v>
                </c:pt>
                <c:pt idx="1274">
                  <c:v>0.93458774844929837</c:v>
                </c:pt>
                <c:pt idx="1275">
                  <c:v>0.93460298733879577</c:v>
                </c:pt>
                <c:pt idx="1276">
                  <c:v>0.93463146844412481</c:v>
                </c:pt>
                <c:pt idx="1277">
                  <c:v>0.93469908074775254</c:v>
                </c:pt>
                <c:pt idx="1278">
                  <c:v>0.93556823549294232</c:v>
                </c:pt>
                <c:pt idx="1279">
                  <c:v>0.93566101198135898</c:v>
                </c:pt>
                <c:pt idx="1280">
                  <c:v>0.93567934686616194</c:v>
                </c:pt>
                <c:pt idx="1281">
                  <c:v>0.93586758873869835</c:v>
                </c:pt>
                <c:pt idx="1282">
                  <c:v>0.93588642056692628</c:v>
                </c:pt>
                <c:pt idx="1283">
                  <c:v>0.93776687523061231</c:v>
                </c:pt>
                <c:pt idx="1284">
                  <c:v>0.93864562920052652</c:v>
                </c:pt>
                <c:pt idx="1285">
                  <c:v>0.93975495381413832</c:v>
                </c:pt>
                <c:pt idx="1286">
                  <c:v>0.94028008735083268</c:v>
                </c:pt>
                <c:pt idx="1287">
                  <c:v>0.940354530926648</c:v>
                </c:pt>
                <c:pt idx="1288">
                  <c:v>0.94042675777648188</c:v>
                </c:pt>
                <c:pt idx="1289">
                  <c:v>0.94064473005184424</c:v>
                </c:pt>
                <c:pt idx="1290">
                  <c:v>0.94067307607664685</c:v>
                </c:pt>
                <c:pt idx="1291">
                  <c:v>0.94141137455126145</c:v>
                </c:pt>
                <c:pt idx="1292">
                  <c:v>0.94145773151219747</c:v>
                </c:pt>
                <c:pt idx="1293">
                  <c:v>0.94174844421875137</c:v>
                </c:pt>
                <c:pt idx="1294">
                  <c:v>0.94188409535945894</c:v>
                </c:pt>
                <c:pt idx="1295">
                  <c:v>0.94189566246170264</c:v>
                </c:pt>
                <c:pt idx="1296">
                  <c:v>0.94196806413368073</c:v>
                </c:pt>
                <c:pt idx="1297">
                  <c:v>0.9420229920072708</c:v>
                </c:pt>
                <c:pt idx="1298">
                  <c:v>0.94261350837811042</c:v>
                </c:pt>
                <c:pt idx="1299">
                  <c:v>0.94271042091719437</c:v>
                </c:pt>
                <c:pt idx="1300">
                  <c:v>0.94273786244271662</c:v>
                </c:pt>
                <c:pt idx="1301">
                  <c:v>0.94296979705814543</c:v>
                </c:pt>
                <c:pt idx="1302">
                  <c:v>0.94304631441361519</c:v>
                </c:pt>
                <c:pt idx="1303">
                  <c:v>0.94355984402827264</c:v>
                </c:pt>
                <c:pt idx="1304">
                  <c:v>0.94443859799818686</c:v>
                </c:pt>
                <c:pt idx="1305">
                  <c:v>0.9444720919484193</c:v>
                </c:pt>
                <c:pt idx="1306">
                  <c:v>0.94473638925785886</c:v>
                </c:pt>
                <c:pt idx="1307">
                  <c:v>0.94508405839821363</c:v>
                </c:pt>
                <c:pt idx="1308">
                  <c:v>0.94557147887325332</c:v>
                </c:pt>
                <c:pt idx="1309">
                  <c:v>0.94668080348686512</c:v>
                </c:pt>
                <c:pt idx="1310">
                  <c:v>0.94731781083421962</c:v>
                </c:pt>
                <c:pt idx="1311">
                  <c:v>0.94814609063425637</c:v>
                </c:pt>
                <c:pt idx="1312">
                  <c:v>0.94816544685156101</c:v>
                </c:pt>
                <c:pt idx="1313">
                  <c:v>0.94844495619113001</c:v>
                </c:pt>
                <c:pt idx="1314">
                  <c:v>0.9484850959978407</c:v>
                </c:pt>
                <c:pt idx="1315">
                  <c:v>0.94936384996775491</c:v>
                </c:pt>
                <c:pt idx="1316">
                  <c:v>0.94947283610543609</c:v>
                </c:pt>
                <c:pt idx="1317">
                  <c:v>0.95034199085062587</c:v>
                </c:pt>
                <c:pt idx="1318">
                  <c:v>0.95036426821131526</c:v>
                </c:pt>
                <c:pt idx="1319">
                  <c:v>0.95040483559349187</c:v>
                </c:pt>
                <c:pt idx="1320">
                  <c:v>0.95046911332935491</c:v>
                </c:pt>
                <c:pt idx="1321">
                  <c:v>0.9511639434939384</c:v>
                </c:pt>
                <c:pt idx="1322">
                  <c:v>0.95204269746385262</c:v>
                </c:pt>
                <c:pt idx="1323">
                  <c:v>0.95237707859179066</c:v>
                </c:pt>
                <c:pt idx="1324">
                  <c:v>0.95256596870845289</c:v>
                </c:pt>
                <c:pt idx="1325">
                  <c:v>0.95263379427880668</c:v>
                </c:pt>
                <c:pt idx="1326">
                  <c:v>0.95267723528199355</c:v>
                </c:pt>
                <c:pt idx="1327">
                  <c:v>0.95316009470829066</c:v>
                </c:pt>
                <c:pt idx="1328">
                  <c:v>0.9533575448414281</c:v>
                </c:pt>
                <c:pt idx="1329">
                  <c:v>0.95423629881134231</c:v>
                </c:pt>
                <c:pt idx="1330">
                  <c:v>0.95428475508088428</c:v>
                </c:pt>
                <c:pt idx="1331">
                  <c:v>0.95457780852082785</c:v>
                </c:pt>
                <c:pt idx="1332">
                  <c:v>0.95547214764847566</c:v>
                </c:pt>
                <c:pt idx="1333">
                  <c:v>0.95575165698804465</c:v>
                </c:pt>
                <c:pt idx="1334">
                  <c:v>0.95689123136794274</c:v>
                </c:pt>
                <c:pt idx="1335">
                  <c:v>0.9571426584869287</c:v>
                </c:pt>
                <c:pt idx="1336">
                  <c:v>0.95802141245684291</c:v>
                </c:pt>
                <c:pt idx="1337">
                  <c:v>0.95809329478484984</c:v>
                </c:pt>
                <c:pt idx="1338">
                  <c:v>0.95826447132306902</c:v>
                </c:pt>
                <c:pt idx="1339">
                  <c:v>0.95844268700871293</c:v>
                </c:pt>
                <c:pt idx="1340">
                  <c:v>0.95851811969967315</c:v>
                </c:pt>
                <c:pt idx="1341">
                  <c:v>0.95859205677039294</c:v>
                </c:pt>
                <c:pt idx="1342">
                  <c:v>0.95947081074030716</c:v>
                </c:pt>
                <c:pt idx="1343">
                  <c:v>0.95968086415498488</c:v>
                </c:pt>
                <c:pt idx="1344">
                  <c:v>0.9602713805258245</c:v>
                </c:pt>
                <c:pt idx="1345">
                  <c:v>0.96118540191808211</c:v>
                </c:pt>
                <c:pt idx="1346">
                  <c:v>0.96130836666761499</c:v>
                </c:pt>
                <c:pt idx="1347">
                  <c:v>0.96135133218122759</c:v>
                </c:pt>
                <c:pt idx="1348">
                  <c:v>0.96223008615114181</c:v>
                </c:pt>
                <c:pt idx="1349">
                  <c:v>0.96237939569425257</c:v>
                </c:pt>
                <c:pt idx="1350">
                  <c:v>0.96255057223247176</c:v>
                </c:pt>
                <c:pt idx="1351">
                  <c:v>0.96256577091843087</c:v>
                </c:pt>
                <c:pt idx="1352">
                  <c:v>0.96261510305549536</c:v>
                </c:pt>
                <c:pt idx="1353">
                  <c:v>0.96349385702540957</c:v>
                </c:pt>
                <c:pt idx="1354">
                  <c:v>0.96366828464934196</c:v>
                </c:pt>
                <c:pt idx="1355">
                  <c:v>0.96382686303500575</c:v>
                </c:pt>
                <c:pt idx="1356">
                  <c:v>0.96403765940777197</c:v>
                </c:pt>
                <c:pt idx="1357">
                  <c:v>0.9641002578744341</c:v>
                </c:pt>
                <c:pt idx="1358">
                  <c:v>0.96496941261962388</c:v>
                </c:pt>
                <c:pt idx="1359">
                  <c:v>0.96501558572188895</c:v>
                </c:pt>
                <c:pt idx="1360">
                  <c:v>0.96505861114598168</c:v>
                </c:pt>
                <c:pt idx="1361">
                  <c:v>0.9659373651158959</c:v>
                </c:pt>
                <c:pt idx="1362">
                  <c:v>0.96642956409897229</c:v>
                </c:pt>
                <c:pt idx="1363">
                  <c:v>0.96653459080631121</c:v>
                </c:pt>
                <c:pt idx="1364">
                  <c:v>0.96668921388326379</c:v>
                </c:pt>
                <c:pt idx="1365">
                  <c:v>0.96696967251286259</c:v>
                </c:pt>
                <c:pt idx="1366">
                  <c:v>0.96706244900127925</c:v>
                </c:pt>
                <c:pt idx="1367">
                  <c:v>0.96725928779155912</c:v>
                </c:pt>
                <c:pt idx="1368">
                  <c:v>0.96913974245524515</c:v>
                </c:pt>
                <c:pt idx="1369">
                  <c:v>0.97024906706885694</c:v>
                </c:pt>
                <c:pt idx="1370">
                  <c:v>0.97026358181847705</c:v>
                </c:pt>
                <c:pt idx="1371">
                  <c:v>0.97038068521714504</c:v>
                </c:pt>
                <c:pt idx="1372">
                  <c:v>0.97125943918705926</c:v>
                </c:pt>
                <c:pt idx="1373">
                  <c:v>0.97149121861396237</c:v>
                </c:pt>
                <c:pt idx="1374">
                  <c:v>0.97152831697727815</c:v>
                </c:pt>
                <c:pt idx="1375">
                  <c:v>0.97155239259388948</c:v>
                </c:pt>
                <c:pt idx="1376">
                  <c:v>0.97180173758028576</c:v>
                </c:pt>
                <c:pt idx="1377">
                  <c:v>0.97212668456364559</c:v>
                </c:pt>
                <c:pt idx="1378">
                  <c:v>0.97219048352498483</c:v>
                </c:pt>
                <c:pt idx="1379">
                  <c:v>0.97228836952612752</c:v>
                </c:pt>
                <c:pt idx="1380">
                  <c:v>0.97236366627514204</c:v>
                </c:pt>
                <c:pt idx="1381">
                  <c:v>0.97247913294847832</c:v>
                </c:pt>
                <c:pt idx="1382">
                  <c:v>0.97282654803077007</c:v>
                </c:pt>
                <c:pt idx="1383">
                  <c:v>0.97290120280232539</c:v>
                </c:pt>
                <c:pt idx="1384">
                  <c:v>0.97309804159260527</c:v>
                </c:pt>
                <c:pt idx="1385">
                  <c:v>0.97351218149262364</c:v>
                </c:pt>
                <c:pt idx="1386">
                  <c:v>0.97353768727778023</c:v>
                </c:pt>
                <c:pt idx="1387">
                  <c:v>0.9735808166745844</c:v>
                </c:pt>
                <c:pt idx="1388">
                  <c:v>0.97445957064449862</c:v>
                </c:pt>
                <c:pt idx="1389">
                  <c:v>0.97450483025907475</c:v>
                </c:pt>
                <c:pt idx="1390">
                  <c:v>0.974823333932752</c:v>
                </c:pt>
                <c:pt idx="1391">
                  <c:v>0.97534482677986589</c:v>
                </c:pt>
                <c:pt idx="1392">
                  <c:v>0.97566673306406404</c:v>
                </c:pt>
                <c:pt idx="1393">
                  <c:v>0.97635047769200289</c:v>
                </c:pt>
                <c:pt idx="1394">
                  <c:v>0.97722923166191711</c:v>
                </c:pt>
                <c:pt idx="1395">
                  <c:v>0.97733821779959829</c:v>
                </c:pt>
                <c:pt idx="1396">
                  <c:v>0.97735757401690293</c:v>
                </c:pt>
                <c:pt idx="1397">
                  <c:v>0.97737109647762843</c:v>
                </c:pt>
                <c:pt idx="1398">
                  <c:v>0.97740539140880445</c:v>
                </c:pt>
                <c:pt idx="1399">
                  <c:v>0.97743455855633998</c:v>
                </c:pt>
                <c:pt idx="1400">
                  <c:v>0.97744903889073564</c:v>
                </c:pt>
                <c:pt idx="1401">
                  <c:v>0.97758945891841198</c:v>
                </c:pt>
                <c:pt idx="1402">
                  <c:v>0.97772321136958718</c:v>
                </c:pt>
                <c:pt idx="1403">
                  <c:v>0.97773738438198854</c:v>
                </c:pt>
                <c:pt idx="1404">
                  <c:v>0.97780520995234232</c:v>
                </c:pt>
                <c:pt idx="1405">
                  <c:v>0.97826222064847113</c:v>
                </c:pt>
                <c:pt idx="1406">
                  <c:v>0.97870939021229508</c:v>
                </c:pt>
                <c:pt idx="1407">
                  <c:v>0.97875784648183706</c:v>
                </c:pt>
                <c:pt idx="1408">
                  <c:v>0.97878013867382774</c:v>
                </c:pt>
                <c:pt idx="1409">
                  <c:v>0.97885391752354745</c:v>
                </c:pt>
                <c:pt idx="1410">
                  <c:v>0.97903213320919136</c:v>
                </c:pt>
                <c:pt idx="1411">
                  <c:v>0.97910944474766759</c:v>
                </c:pt>
                <c:pt idx="1412">
                  <c:v>0.9799881987175818</c:v>
                </c:pt>
                <c:pt idx="1413">
                  <c:v>0.98034078540591252</c:v>
                </c:pt>
                <c:pt idx="1414">
                  <c:v>0.98062029474548151</c:v>
                </c:pt>
                <c:pt idx="1415">
                  <c:v>0.98062994307862195</c:v>
                </c:pt>
                <c:pt idx="1416">
                  <c:v>0.98070892313187696</c:v>
                </c:pt>
                <c:pt idx="1417">
                  <c:v>0.98083540095553667</c:v>
                </c:pt>
                <c:pt idx="1418">
                  <c:v>0.98095129066898823</c:v>
                </c:pt>
                <c:pt idx="1419">
                  <c:v>0.98098851245689589</c:v>
                </c:pt>
                <c:pt idx="1420">
                  <c:v>0.98110573383287336</c:v>
                </c:pt>
                <c:pt idx="1421">
                  <c:v>0.98131418288224836</c:v>
                </c:pt>
                <c:pt idx="1422">
                  <c:v>0.98183567572936226</c:v>
                </c:pt>
                <c:pt idx="1423">
                  <c:v>0.98200133168936965</c:v>
                </c:pt>
                <c:pt idx="1424">
                  <c:v>0.98255599399617555</c:v>
                </c:pt>
                <c:pt idx="1425">
                  <c:v>0.98257123288567294</c:v>
                </c:pt>
                <c:pt idx="1426">
                  <c:v>0.98281733237721114</c:v>
                </c:pt>
                <c:pt idx="1427">
                  <c:v>0.98284581348254019</c:v>
                </c:pt>
                <c:pt idx="1428">
                  <c:v>0.98285498092494161</c:v>
                </c:pt>
                <c:pt idx="1429">
                  <c:v>0.9830261574631608</c:v>
                </c:pt>
                <c:pt idx="1430">
                  <c:v>0.98321725966736717</c:v>
                </c:pt>
                <c:pt idx="1431">
                  <c:v>0.98326364659045296</c:v>
                </c:pt>
                <c:pt idx="1432">
                  <c:v>0.98342612008213282</c:v>
                </c:pt>
                <c:pt idx="1433">
                  <c:v>0.98353114678947173</c:v>
                </c:pt>
                <c:pt idx="1434">
                  <c:v>0.98358400625135967</c:v>
                </c:pt>
                <c:pt idx="1435">
                  <c:v>0.98366683423136336</c:v>
                </c:pt>
                <c:pt idx="1436">
                  <c:v>0.98384963850981488</c:v>
                </c:pt>
                <c:pt idx="1437">
                  <c:v>0.98390778105112564</c:v>
                </c:pt>
                <c:pt idx="1438">
                  <c:v>0.98409667116778787</c:v>
                </c:pt>
                <c:pt idx="1439">
                  <c:v>0.98427050211682587</c:v>
                </c:pt>
                <c:pt idx="1440">
                  <c:v>0.98429554150349075</c:v>
                </c:pt>
                <c:pt idx="1441">
                  <c:v>0.9849792861314296</c:v>
                </c:pt>
                <c:pt idx="1442">
                  <c:v>0.98500281880477181</c:v>
                </c:pt>
                <c:pt idx="1443">
                  <c:v>0.98588157277468602</c:v>
                </c:pt>
                <c:pt idx="1444">
                  <c:v>0.98591506672491847</c:v>
                </c:pt>
                <c:pt idx="1445">
                  <c:v>0.98598460055298942</c:v>
                </c:pt>
                <c:pt idx="1446">
                  <c:v>0.98616346837851898</c:v>
                </c:pt>
                <c:pt idx="1447">
                  <c:v>0.98632442152061806</c:v>
                </c:pt>
                <c:pt idx="1448">
                  <c:v>0.98649825246965606</c:v>
                </c:pt>
                <c:pt idx="1449">
                  <c:v>0.98672011739237842</c:v>
                </c:pt>
                <c:pt idx="1450">
                  <c:v>0.98679477216393374</c:v>
                </c:pt>
                <c:pt idx="1451">
                  <c:v>0.98682489086353953</c:v>
                </c:pt>
                <c:pt idx="1452">
                  <c:v>0.98691629300276529</c:v>
                </c:pt>
                <c:pt idx="1453">
                  <c:v>0.98693001376552647</c:v>
                </c:pt>
                <c:pt idx="1454">
                  <c:v>0.98712685255580634</c:v>
                </c:pt>
                <c:pt idx="1455">
                  <c:v>0.98714912991649573</c:v>
                </c:pt>
                <c:pt idx="1456">
                  <c:v>0.98726131336833522</c:v>
                </c:pt>
                <c:pt idx="1457">
                  <c:v>0.98814006733824944</c:v>
                </c:pt>
                <c:pt idx="1458">
                  <c:v>0.98816558692278511</c:v>
                </c:pt>
                <c:pt idx="1459">
                  <c:v>0.98825502083554995</c:v>
                </c:pt>
                <c:pt idx="1460">
                  <c:v>0.98840268053047287</c:v>
                </c:pt>
                <c:pt idx="1461">
                  <c:v>0.98845618151094294</c:v>
                </c:pt>
                <c:pt idx="1462">
                  <c:v>0.98856711397230412</c:v>
                </c:pt>
                <c:pt idx="1463">
                  <c:v>0.98858718387565947</c:v>
                </c:pt>
                <c:pt idx="1464">
                  <c:v>0.9886015603412609</c:v>
                </c:pt>
                <c:pt idx="1465">
                  <c:v>0.98861664687945294</c:v>
                </c:pt>
                <c:pt idx="1466">
                  <c:v>0.98884456175543256</c:v>
                </c:pt>
                <c:pt idx="1467">
                  <c:v>0.98894204585044054</c:v>
                </c:pt>
                <c:pt idx="1468">
                  <c:v>0.98898501136405315</c:v>
                </c:pt>
                <c:pt idx="1469">
                  <c:v>0.98905629763831071</c:v>
                </c:pt>
                <c:pt idx="1470">
                  <c:v>0.98993505160822493</c:v>
                </c:pt>
                <c:pt idx="1471">
                  <c:v>0.98994279409514674</c:v>
                </c:pt>
                <c:pt idx="1472">
                  <c:v>0.98997025803194172</c:v>
                </c:pt>
                <c:pt idx="1473">
                  <c:v>0.9900018500532437</c:v>
                </c:pt>
                <c:pt idx="1474">
                  <c:v>0.99009842193850317</c:v>
                </c:pt>
                <c:pt idx="1475">
                  <c:v>0.99014144736259591</c:v>
                </c:pt>
                <c:pt idx="1476">
                  <c:v>0.99036936223857552</c:v>
                </c:pt>
                <c:pt idx="1477">
                  <c:v>0.99041625078896645</c:v>
                </c:pt>
                <c:pt idx="1478">
                  <c:v>0.99044084373887298</c:v>
                </c:pt>
                <c:pt idx="1479">
                  <c:v>0.99048978673944432</c:v>
                </c:pt>
                <c:pt idx="1480">
                  <c:v>0.99055926975590269</c:v>
                </c:pt>
                <c:pt idx="1481">
                  <c:v>0.99065204624431935</c:v>
                </c:pt>
                <c:pt idx="1482">
                  <c:v>0.99067612186093068</c:v>
                </c:pt>
                <c:pt idx="1483">
                  <c:v>0.99071828113548388</c:v>
                </c:pt>
                <c:pt idx="1484">
                  <c:v>0.99259873579916991</c:v>
                </c:pt>
                <c:pt idx="1485">
                  <c:v>0.99261419810686513</c:v>
                </c:pt>
                <c:pt idx="1486">
                  <c:v>0.99349295207677935</c:v>
                </c:pt>
                <c:pt idx="1487">
                  <c:v>0.99357578005678304</c:v>
                </c:pt>
                <c:pt idx="1488">
                  <c:v>0.9935989579994734</c:v>
                </c:pt>
                <c:pt idx="1489">
                  <c:v>0.99362446378462999</c:v>
                </c:pt>
                <c:pt idx="1490">
                  <c:v>0.99368816451936548</c:v>
                </c:pt>
                <c:pt idx="1491">
                  <c:v>0.99386199546840348</c:v>
                </c:pt>
                <c:pt idx="1492">
                  <c:v>0.99387647580279914</c:v>
                </c:pt>
                <c:pt idx="1493">
                  <c:v>0.99397621379735768</c:v>
                </c:pt>
                <c:pt idx="1494">
                  <c:v>0.99398973625808318</c:v>
                </c:pt>
                <c:pt idx="1495">
                  <c:v>0.99408113839730894</c:v>
                </c:pt>
                <c:pt idx="1496">
                  <c:v>0.99452051538226605</c:v>
                </c:pt>
                <c:pt idx="1497">
                  <c:v>0.99462950151994722</c:v>
                </c:pt>
                <c:pt idx="1498">
                  <c:v>0.9947404339813084</c:v>
                </c:pt>
                <c:pt idx="1499">
                  <c:v>0.99482986789407324</c:v>
                </c:pt>
                <c:pt idx="1500">
                  <c:v>0.99485838240377622</c:v>
                </c:pt>
                <c:pt idx="1501">
                  <c:v>0.994903255784512</c:v>
                </c:pt>
                <c:pt idx="1502">
                  <c:v>0.99497108135486578</c:v>
                </c:pt>
                <c:pt idx="1503">
                  <c:v>0.99541045833982289</c:v>
                </c:pt>
                <c:pt idx="1504">
                  <c:v>0.99545891460936486</c:v>
                </c:pt>
                <c:pt idx="1505">
                  <c:v>0.9955081345076725</c:v>
                </c:pt>
                <c:pt idx="1506">
                  <c:v>0.9957876438472415</c:v>
                </c:pt>
                <c:pt idx="1507">
                  <c:v>0.99584537718390964</c:v>
                </c:pt>
                <c:pt idx="1508">
                  <c:v>0.99628475416886675</c:v>
                </c:pt>
                <c:pt idx="1509">
                  <c:v>0.99631724886720274</c:v>
                </c:pt>
                <c:pt idx="1510">
                  <c:v>0.99648842540542193</c:v>
                </c:pt>
                <c:pt idx="1511">
                  <c:v>0.99652061603384179</c:v>
                </c:pt>
                <c:pt idx="1512">
                  <c:v>0.99674853090982141</c:v>
                </c:pt>
                <c:pt idx="1513">
                  <c:v>0.99718790789477851</c:v>
                </c:pt>
                <c:pt idx="1514">
                  <c:v>0.99721727369512136</c:v>
                </c:pt>
                <c:pt idx="1515">
                  <c:v>0.9972701331570093</c:v>
                </c:pt>
                <c:pt idx="1516">
                  <c:v>0.99737515986434822</c:v>
                </c:pt>
                <c:pt idx="1517">
                  <c:v>0.99745071591101309</c:v>
                </c:pt>
                <c:pt idx="1518">
                  <c:v>0.99750885845232384</c:v>
                </c:pt>
                <c:pt idx="1519">
                  <c:v>0.99758351322387917</c:v>
                </c:pt>
                <c:pt idx="1520">
                  <c:v>0.99778035201415904</c:v>
                </c:pt>
                <c:pt idx="1521">
                  <c:v>0.99779543855235109</c:v>
                </c:pt>
                <c:pt idx="1522">
                  <c:v>0.997799309795812</c:v>
                </c:pt>
                <c:pt idx="1523">
                  <c:v>0.99781477210350722</c:v>
                </c:pt>
                <c:pt idx="1524">
                  <c:v>0.99783936505341375</c:v>
                </c:pt>
                <c:pt idx="1525">
                  <c:v>0.99788152432796695</c:v>
                </c:pt>
                <c:pt idx="1526">
                  <c:v>0.99832090131292406</c:v>
                </c:pt>
                <c:pt idx="1527">
                  <c:v>0.99833527777852549</c:v>
                </c:pt>
                <c:pt idx="1528">
                  <c:v>0.99834506637863973</c:v>
                </c:pt>
                <c:pt idx="1529">
                  <c:v>0.99835678851623744</c:v>
                </c:pt>
                <c:pt idx="1530">
                  <c:v>0.99838701093490345</c:v>
                </c:pt>
                <c:pt idx="1531">
                  <c:v>0.99845071166963895</c:v>
                </c:pt>
                <c:pt idx="1532">
                  <c:v>0.99848290229805881</c:v>
                </c:pt>
                <c:pt idx="1533">
                  <c:v>0.99853277129533802</c:v>
                </c:pt>
                <c:pt idx="1534">
                  <c:v>0.99876068617131764</c:v>
                </c:pt>
                <c:pt idx="1535">
                  <c:v>0.99876694601798388</c:v>
                </c:pt>
                <c:pt idx="1536">
                  <c:v>0.99879012396067424</c:v>
                </c:pt>
                <c:pt idx="1537">
                  <c:v>0.99887295194067793</c:v>
                </c:pt>
                <c:pt idx="1538">
                  <c:v>0.99888084994600346</c:v>
                </c:pt>
                <c:pt idx="1539">
                  <c:v>0.99888837962090493</c:v>
                </c:pt>
                <c:pt idx="1540">
                  <c:v>0.99897978176013069</c:v>
                </c:pt>
                <c:pt idx="1541">
                  <c:v>0.99898616165626464</c:v>
                </c:pt>
                <c:pt idx="1542">
                  <c:v>0.99901865635460063</c:v>
                </c:pt>
                <c:pt idx="1543">
                  <c:v>0.99919248730363863</c:v>
                </c:pt>
                <c:pt idx="1544">
                  <c:v>0.99920227590375288</c:v>
                </c:pt>
                <c:pt idx="1545">
                  <c:v>0.99921565114887045</c:v>
                </c:pt>
                <c:pt idx="1546">
                  <c:v>0.99928513416532883</c:v>
                </c:pt>
                <c:pt idx="1547">
                  <c:v>0.99937456807809366</c:v>
                </c:pt>
                <c:pt idx="1548">
                  <c:v>0.99938169670551946</c:v>
                </c:pt>
                <c:pt idx="1549">
                  <c:v>0.99949262916688064</c:v>
                </c:pt>
                <c:pt idx="1550">
                  <c:v>0.99950384751206456</c:v>
                </c:pt>
                <c:pt idx="1551">
                  <c:v>0.9995530674103722</c:v>
                </c:pt>
                <c:pt idx="1552">
                  <c:v>0.99999244439532931</c:v>
                </c:pt>
                <c:pt idx="1553">
                  <c:v>0.99999999999999578</c:v>
                </c:pt>
              </c:numCache>
            </c:numRef>
          </c:xVal>
          <c:yVal>
            <c:numRef>
              <c:f>Umverteil!$A$3:$A$1556</c:f>
              <c:numCache>
                <c:formatCode>General</c:formatCode>
                <c:ptCount val="1554"/>
                <c:pt idx="0">
                  <c:v>14480</c:v>
                </c:pt>
                <c:pt idx="1">
                  <c:v>14480</c:v>
                </c:pt>
                <c:pt idx="2">
                  <c:v>14480</c:v>
                </c:pt>
                <c:pt idx="3">
                  <c:v>14480</c:v>
                </c:pt>
                <c:pt idx="4">
                  <c:v>14480</c:v>
                </c:pt>
                <c:pt idx="5">
                  <c:v>14480</c:v>
                </c:pt>
                <c:pt idx="6">
                  <c:v>14480</c:v>
                </c:pt>
                <c:pt idx="7">
                  <c:v>14480</c:v>
                </c:pt>
                <c:pt idx="8">
                  <c:v>14480</c:v>
                </c:pt>
                <c:pt idx="9">
                  <c:v>14480</c:v>
                </c:pt>
                <c:pt idx="10">
                  <c:v>14480</c:v>
                </c:pt>
                <c:pt idx="11">
                  <c:v>14480</c:v>
                </c:pt>
                <c:pt idx="12">
                  <c:v>14480</c:v>
                </c:pt>
                <c:pt idx="13">
                  <c:v>14480</c:v>
                </c:pt>
                <c:pt idx="14">
                  <c:v>14480</c:v>
                </c:pt>
                <c:pt idx="15">
                  <c:v>14480</c:v>
                </c:pt>
                <c:pt idx="16">
                  <c:v>14480</c:v>
                </c:pt>
                <c:pt idx="17">
                  <c:v>14480</c:v>
                </c:pt>
                <c:pt idx="18">
                  <c:v>14480</c:v>
                </c:pt>
                <c:pt idx="19">
                  <c:v>14480</c:v>
                </c:pt>
                <c:pt idx="20">
                  <c:v>14480</c:v>
                </c:pt>
                <c:pt idx="21">
                  <c:v>14480</c:v>
                </c:pt>
                <c:pt idx="22">
                  <c:v>14480</c:v>
                </c:pt>
                <c:pt idx="23">
                  <c:v>14480</c:v>
                </c:pt>
                <c:pt idx="24">
                  <c:v>14480</c:v>
                </c:pt>
                <c:pt idx="25">
                  <c:v>14480</c:v>
                </c:pt>
                <c:pt idx="26">
                  <c:v>14480</c:v>
                </c:pt>
                <c:pt idx="27">
                  <c:v>14480</c:v>
                </c:pt>
                <c:pt idx="28">
                  <c:v>14480</c:v>
                </c:pt>
                <c:pt idx="29">
                  <c:v>14480</c:v>
                </c:pt>
                <c:pt idx="30">
                  <c:v>14480</c:v>
                </c:pt>
                <c:pt idx="31">
                  <c:v>14480</c:v>
                </c:pt>
                <c:pt idx="32">
                  <c:v>14480</c:v>
                </c:pt>
                <c:pt idx="33">
                  <c:v>14480</c:v>
                </c:pt>
                <c:pt idx="34">
                  <c:v>14480</c:v>
                </c:pt>
                <c:pt idx="35">
                  <c:v>14480</c:v>
                </c:pt>
                <c:pt idx="36">
                  <c:v>14480</c:v>
                </c:pt>
                <c:pt idx="37">
                  <c:v>14480</c:v>
                </c:pt>
                <c:pt idx="38">
                  <c:v>14480</c:v>
                </c:pt>
                <c:pt idx="39">
                  <c:v>14480</c:v>
                </c:pt>
                <c:pt idx="40">
                  <c:v>14480</c:v>
                </c:pt>
                <c:pt idx="41">
                  <c:v>14480</c:v>
                </c:pt>
                <c:pt idx="42">
                  <c:v>14480</c:v>
                </c:pt>
                <c:pt idx="43">
                  <c:v>14480</c:v>
                </c:pt>
                <c:pt idx="44">
                  <c:v>14480</c:v>
                </c:pt>
                <c:pt idx="45">
                  <c:v>14480</c:v>
                </c:pt>
                <c:pt idx="46">
                  <c:v>14480</c:v>
                </c:pt>
                <c:pt idx="47">
                  <c:v>14480</c:v>
                </c:pt>
                <c:pt idx="48">
                  <c:v>14480</c:v>
                </c:pt>
                <c:pt idx="49">
                  <c:v>14480</c:v>
                </c:pt>
                <c:pt idx="50">
                  <c:v>14480</c:v>
                </c:pt>
                <c:pt idx="51">
                  <c:v>14480</c:v>
                </c:pt>
                <c:pt idx="52">
                  <c:v>14480</c:v>
                </c:pt>
                <c:pt idx="53">
                  <c:v>14480</c:v>
                </c:pt>
                <c:pt idx="54">
                  <c:v>14480</c:v>
                </c:pt>
                <c:pt idx="55">
                  <c:v>14480</c:v>
                </c:pt>
                <c:pt idx="56">
                  <c:v>14480</c:v>
                </c:pt>
                <c:pt idx="57">
                  <c:v>14480</c:v>
                </c:pt>
                <c:pt idx="58">
                  <c:v>14480</c:v>
                </c:pt>
                <c:pt idx="59">
                  <c:v>14480</c:v>
                </c:pt>
                <c:pt idx="60">
                  <c:v>14480</c:v>
                </c:pt>
                <c:pt idx="61">
                  <c:v>14480</c:v>
                </c:pt>
                <c:pt idx="62">
                  <c:v>14480</c:v>
                </c:pt>
                <c:pt idx="63">
                  <c:v>14480</c:v>
                </c:pt>
                <c:pt idx="64">
                  <c:v>14480</c:v>
                </c:pt>
                <c:pt idx="65">
                  <c:v>14480</c:v>
                </c:pt>
                <c:pt idx="66">
                  <c:v>14480</c:v>
                </c:pt>
                <c:pt idx="67">
                  <c:v>14480</c:v>
                </c:pt>
                <c:pt idx="68">
                  <c:v>14480</c:v>
                </c:pt>
                <c:pt idx="69">
                  <c:v>14480</c:v>
                </c:pt>
                <c:pt idx="70">
                  <c:v>14480</c:v>
                </c:pt>
                <c:pt idx="71">
                  <c:v>14480</c:v>
                </c:pt>
                <c:pt idx="72">
                  <c:v>14480</c:v>
                </c:pt>
                <c:pt idx="73">
                  <c:v>14480</c:v>
                </c:pt>
                <c:pt idx="74">
                  <c:v>14480</c:v>
                </c:pt>
                <c:pt idx="75">
                  <c:v>14480</c:v>
                </c:pt>
                <c:pt idx="76">
                  <c:v>14480</c:v>
                </c:pt>
                <c:pt idx="77">
                  <c:v>14480</c:v>
                </c:pt>
                <c:pt idx="78">
                  <c:v>14480</c:v>
                </c:pt>
                <c:pt idx="79">
                  <c:v>14480</c:v>
                </c:pt>
                <c:pt idx="80">
                  <c:v>14480</c:v>
                </c:pt>
                <c:pt idx="81">
                  <c:v>14480</c:v>
                </c:pt>
                <c:pt idx="82">
                  <c:v>14480</c:v>
                </c:pt>
                <c:pt idx="83">
                  <c:v>14480</c:v>
                </c:pt>
                <c:pt idx="84">
                  <c:v>14480</c:v>
                </c:pt>
                <c:pt idx="85">
                  <c:v>14480</c:v>
                </c:pt>
                <c:pt idx="86">
                  <c:v>14480</c:v>
                </c:pt>
                <c:pt idx="87">
                  <c:v>14480</c:v>
                </c:pt>
                <c:pt idx="88">
                  <c:v>14480</c:v>
                </c:pt>
                <c:pt idx="89">
                  <c:v>14480</c:v>
                </c:pt>
                <c:pt idx="90">
                  <c:v>14480</c:v>
                </c:pt>
                <c:pt idx="91">
                  <c:v>14480</c:v>
                </c:pt>
                <c:pt idx="92">
                  <c:v>14480</c:v>
                </c:pt>
                <c:pt idx="93">
                  <c:v>14480</c:v>
                </c:pt>
                <c:pt idx="94">
                  <c:v>14480</c:v>
                </c:pt>
                <c:pt idx="95">
                  <c:v>14480</c:v>
                </c:pt>
                <c:pt idx="96">
                  <c:v>14480</c:v>
                </c:pt>
                <c:pt idx="97">
                  <c:v>14480</c:v>
                </c:pt>
                <c:pt idx="98">
                  <c:v>14480</c:v>
                </c:pt>
                <c:pt idx="99">
                  <c:v>14480</c:v>
                </c:pt>
                <c:pt idx="100">
                  <c:v>14480</c:v>
                </c:pt>
                <c:pt idx="101">
                  <c:v>14480</c:v>
                </c:pt>
                <c:pt idx="102">
                  <c:v>14480</c:v>
                </c:pt>
                <c:pt idx="103">
                  <c:v>14480</c:v>
                </c:pt>
                <c:pt idx="104">
                  <c:v>14480</c:v>
                </c:pt>
                <c:pt idx="105">
                  <c:v>14480</c:v>
                </c:pt>
                <c:pt idx="106">
                  <c:v>14480</c:v>
                </c:pt>
                <c:pt idx="107">
                  <c:v>14480</c:v>
                </c:pt>
                <c:pt idx="108">
                  <c:v>14480</c:v>
                </c:pt>
                <c:pt idx="109">
                  <c:v>14480</c:v>
                </c:pt>
                <c:pt idx="110">
                  <c:v>14480</c:v>
                </c:pt>
                <c:pt idx="111">
                  <c:v>14480</c:v>
                </c:pt>
                <c:pt idx="112">
                  <c:v>14480</c:v>
                </c:pt>
                <c:pt idx="113">
                  <c:v>14480</c:v>
                </c:pt>
                <c:pt idx="114">
                  <c:v>14480</c:v>
                </c:pt>
                <c:pt idx="115">
                  <c:v>14480</c:v>
                </c:pt>
                <c:pt idx="116">
                  <c:v>14480</c:v>
                </c:pt>
                <c:pt idx="117">
                  <c:v>14480</c:v>
                </c:pt>
                <c:pt idx="118">
                  <c:v>14480</c:v>
                </c:pt>
                <c:pt idx="119">
                  <c:v>14480</c:v>
                </c:pt>
                <c:pt idx="120">
                  <c:v>14480</c:v>
                </c:pt>
                <c:pt idx="121">
                  <c:v>14480</c:v>
                </c:pt>
                <c:pt idx="122">
                  <c:v>14480</c:v>
                </c:pt>
                <c:pt idx="123">
                  <c:v>14480</c:v>
                </c:pt>
                <c:pt idx="124">
                  <c:v>14480</c:v>
                </c:pt>
                <c:pt idx="125">
                  <c:v>14480</c:v>
                </c:pt>
                <c:pt idx="126">
                  <c:v>14480</c:v>
                </c:pt>
                <c:pt idx="127">
                  <c:v>14480</c:v>
                </c:pt>
                <c:pt idx="128">
                  <c:v>14480</c:v>
                </c:pt>
                <c:pt idx="129">
                  <c:v>14480</c:v>
                </c:pt>
                <c:pt idx="130">
                  <c:v>14480</c:v>
                </c:pt>
                <c:pt idx="131">
                  <c:v>14480</c:v>
                </c:pt>
                <c:pt idx="132">
                  <c:v>14480</c:v>
                </c:pt>
                <c:pt idx="133">
                  <c:v>14480</c:v>
                </c:pt>
                <c:pt idx="134">
                  <c:v>14480</c:v>
                </c:pt>
                <c:pt idx="135">
                  <c:v>14480</c:v>
                </c:pt>
                <c:pt idx="136">
                  <c:v>14480</c:v>
                </c:pt>
                <c:pt idx="137">
                  <c:v>14480</c:v>
                </c:pt>
                <c:pt idx="138">
                  <c:v>14480</c:v>
                </c:pt>
                <c:pt idx="139">
                  <c:v>14480</c:v>
                </c:pt>
                <c:pt idx="140">
                  <c:v>14480</c:v>
                </c:pt>
                <c:pt idx="141">
                  <c:v>14480</c:v>
                </c:pt>
                <c:pt idx="142">
                  <c:v>14480</c:v>
                </c:pt>
                <c:pt idx="143">
                  <c:v>14480</c:v>
                </c:pt>
                <c:pt idx="144">
                  <c:v>14480</c:v>
                </c:pt>
                <c:pt idx="145">
                  <c:v>14480</c:v>
                </c:pt>
                <c:pt idx="146">
                  <c:v>14480</c:v>
                </c:pt>
                <c:pt idx="147">
                  <c:v>14480</c:v>
                </c:pt>
                <c:pt idx="148">
                  <c:v>14480</c:v>
                </c:pt>
                <c:pt idx="149">
                  <c:v>14480</c:v>
                </c:pt>
                <c:pt idx="150">
                  <c:v>14480</c:v>
                </c:pt>
                <c:pt idx="151">
                  <c:v>14480</c:v>
                </c:pt>
                <c:pt idx="152">
                  <c:v>14480</c:v>
                </c:pt>
                <c:pt idx="153">
                  <c:v>14480</c:v>
                </c:pt>
                <c:pt idx="154">
                  <c:v>14480</c:v>
                </c:pt>
                <c:pt idx="155">
                  <c:v>14480</c:v>
                </c:pt>
                <c:pt idx="156">
                  <c:v>14480</c:v>
                </c:pt>
                <c:pt idx="157">
                  <c:v>14480</c:v>
                </c:pt>
                <c:pt idx="158">
                  <c:v>14480</c:v>
                </c:pt>
                <c:pt idx="159">
                  <c:v>14480</c:v>
                </c:pt>
                <c:pt idx="160">
                  <c:v>14480</c:v>
                </c:pt>
                <c:pt idx="161">
                  <c:v>14480</c:v>
                </c:pt>
                <c:pt idx="162">
                  <c:v>14480</c:v>
                </c:pt>
                <c:pt idx="163">
                  <c:v>14480</c:v>
                </c:pt>
                <c:pt idx="164">
                  <c:v>14480</c:v>
                </c:pt>
                <c:pt idx="165">
                  <c:v>14480</c:v>
                </c:pt>
                <c:pt idx="166">
                  <c:v>14480</c:v>
                </c:pt>
                <c:pt idx="167">
                  <c:v>14480</c:v>
                </c:pt>
                <c:pt idx="168">
                  <c:v>14480</c:v>
                </c:pt>
                <c:pt idx="169">
                  <c:v>14480</c:v>
                </c:pt>
                <c:pt idx="170">
                  <c:v>14480</c:v>
                </c:pt>
                <c:pt idx="171">
                  <c:v>14480</c:v>
                </c:pt>
                <c:pt idx="172">
                  <c:v>14480</c:v>
                </c:pt>
                <c:pt idx="173">
                  <c:v>14480</c:v>
                </c:pt>
                <c:pt idx="174">
                  <c:v>14480</c:v>
                </c:pt>
                <c:pt idx="175">
                  <c:v>14480</c:v>
                </c:pt>
                <c:pt idx="176">
                  <c:v>14480</c:v>
                </c:pt>
                <c:pt idx="177">
                  <c:v>14480</c:v>
                </c:pt>
                <c:pt idx="178">
                  <c:v>14480</c:v>
                </c:pt>
                <c:pt idx="179">
                  <c:v>14480</c:v>
                </c:pt>
                <c:pt idx="180">
                  <c:v>14480</c:v>
                </c:pt>
                <c:pt idx="181">
                  <c:v>14480</c:v>
                </c:pt>
                <c:pt idx="182">
                  <c:v>14480</c:v>
                </c:pt>
                <c:pt idx="183">
                  <c:v>14480</c:v>
                </c:pt>
                <c:pt idx="184">
                  <c:v>14480</c:v>
                </c:pt>
                <c:pt idx="185">
                  <c:v>14480</c:v>
                </c:pt>
                <c:pt idx="186">
                  <c:v>14480</c:v>
                </c:pt>
                <c:pt idx="187">
                  <c:v>14480</c:v>
                </c:pt>
                <c:pt idx="188">
                  <c:v>14480</c:v>
                </c:pt>
                <c:pt idx="189">
                  <c:v>14480</c:v>
                </c:pt>
                <c:pt idx="190">
                  <c:v>14480</c:v>
                </c:pt>
                <c:pt idx="191">
                  <c:v>14480</c:v>
                </c:pt>
                <c:pt idx="192">
                  <c:v>14480</c:v>
                </c:pt>
                <c:pt idx="193">
                  <c:v>14480</c:v>
                </c:pt>
                <c:pt idx="194">
                  <c:v>14480</c:v>
                </c:pt>
                <c:pt idx="195">
                  <c:v>14480</c:v>
                </c:pt>
                <c:pt idx="196">
                  <c:v>14480</c:v>
                </c:pt>
                <c:pt idx="197">
                  <c:v>14480</c:v>
                </c:pt>
                <c:pt idx="198">
                  <c:v>14480</c:v>
                </c:pt>
                <c:pt idx="199">
                  <c:v>14480</c:v>
                </c:pt>
                <c:pt idx="200">
                  <c:v>14480</c:v>
                </c:pt>
                <c:pt idx="201">
                  <c:v>14480</c:v>
                </c:pt>
                <c:pt idx="202">
                  <c:v>14480</c:v>
                </c:pt>
                <c:pt idx="203">
                  <c:v>14480</c:v>
                </c:pt>
                <c:pt idx="204">
                  <c:v>14480</c:v>
                </c:pt>
                <c:pt idx="205">
                  <c:v>14480</c:v>
                </c:pt>
                <c:pt idx="206">
                  <c:v>14480</c:v>
                </c:pt>
                <c:pt idx="207">
                  <c:v>14480</c:v>
                </c:pt>
                <c:pt idx="208">
                  <c:v>14480</c:v>
                </c:pt>
                <c:pt idx="209">
                  <c:v>14480</c:v>
                </c:pt>
                <c:pt idx="210">
                  <c:v>14480</c:v>
                </c:pt>
                <c:pt idx="211">
                  <c:v>14480</c:v>
                </c:pt>
                <c:pt idx="212">
                  <c:v>14480</c:v>
                </c:pt>
                <c:pt idx="213">
                  <c:v>14480</c:v>
                </c:pt>
                <c:pt idx="214">
                  <c:v>14480</c:v>
                </c:pt>
                <c:pt idx="215">
                  <c:v>14480</c:v>
                </c:pt>
                <c:pt idx="216">
                  <c:v>14480</c:v>
                </c:pt>
                <c:pt idx="217">
                  <c:v>14480</c:v>
                </c:pt>
                <c:pt idx="218">
                  <c:v>14480</c:v>
                </c:pt>
                <c:pt idx="219">
                  <c:v>14480</c:v>
                </c:pt>
                <c:pt idx="220">
                  <c:v>14480</c:v>
                </c:pt>
                <c:pt idx="221">
                  <c:v>14480</c:v>
                </c:pt>
                <c:pt idx="222">
                  <c:v>14480</c:v>
                </c:pt>
                <c:pt idx="223">
                  <c:v>14480</c:v>
                </c:pt>
                <c:pt idx="224">
                  <c:v>14480</c:v>
                </c:pt>
                <c:pt idx="225">
                  <c:v>14480</c:v>
                </c:pt>
                <c:pt idx="226">
                  <c:v>14480</c:v>
                </c:pt>
                <c:pt idx="227">
                  <c:v>14480</c:v>
                </c:pt>
                <c:pt idx="228">
                  <c:v>14480</c:v>
                </c:pt>
                <c:pt idx="229">
                  <c:v>14480</c:v>
                </c:pt>
                <c:pt idx="230">
                  <c:v>14480</c:v>
                </c:pt>
                <c:pt idx="231">
                  <c:v>14480</c:v>
                </c:pt>
                <c:pt idx="232">
                  <c:v>14480</c:v>
                </c:pt>
                <c:pt idx="233">
                  <c:v>14480</c:v>
                </c:pt>
                <c:pt idx="234">
                  <c:v>14480</c:v>
                </c:pt>
                <c:pt idx="235">
                  <c:v>14480</c:v>
                </c:pt>
                <c:pt idx="236">
                  <c:v>14480</c:v>
                </c:pt>
                <c:pt idx="237">
                  <c:v>14480</c:v>
                </c:pt>
                <c:pt idx="238">
                  <c:v>14480</c:v>
                </c:pt>
                <c:pt idx="239">
                  <c:v>14480</c:v>
                </c:pt>
                <c:pt idx="240">
                  <c:v>14480</c:v>
                </c:pt>
                <c:pt idx="241">
                  <c:v>14480</c:v>
                </c:pt>
                <c:pt idx="242">
                  <c:v>14480</c:v>
                </c:pt>
                <c:pt idx="243">
                  <c:v>14480</c:v>
                </c:pt>
                <c:pt idx="244">
                  <c:v>14480</c:v>
                </c:pt>
                <c:pt idx="245">
                  <c:v>14480</c:v>
                </c:pt>
                <c:pt idx="246">
                  <c:v>14480</c:v>
                </c:pt>
                <c:pt idx="247">
                  <c:v>14480</c:v>
                </c:pt>
                <c:pt idx="248">
                  <c:v>14480</c:v>
                </c:pt>
                <c:pt idx="249">
                  <c:v>14480</c:v>
                </c:pt>
                <c:pt idx="250">
                  <c:v>14480</c:v>
                </c:pt>
                <c:pt idx="251">
                  <c:v>14480</c:v>
                </c:pt>
                <c:pt idx="252">
                  <c:v>14480</c:v>
                </c:pt>
                <c:pt idx="253">
                  <c:v>14480</c:v>
                </c:pt>
                <c:pt idx="254">
                  <c:v>14480</c:v>
                </c:pt>
                <c:pt idx="255">
                  <c:v>14480</c:v>
                </c:pt>
                <c:pt idx="256">
                  <c:v>14480</c:v>
                </c:pt>
                <c:pt idx="257">
                  <c:v>14480</c:v>
                </c:pt>
                <c:pt idx="258">
                  <c:v>14480</c:v>
                </c:pt>
                <c:pt idx="259">
                  <c:v>14480</c:v>
                </c:pt>
                <c:pt idx="260">
                  <c:v>14480</c:v>
                </c:pt>
                <c:pt idx="261">
                  <c:v>14480</c:v>
                </c:pt>
                <c:pt idx="262">
                  <c:v>14480</c:v>
                </c:pt>
                <c:pt idx="263">
                  <c:v>14480</c:v>
                </c:pt>
                <c:pt idx="264">
                  <c:v>14480</c:v>
                </c:pt>
                <c:pt idx="265">
                  <c:v>14480</c:v>
                </c:pt>
                <c:pt idx="266">
                  <c:v>14480</c:v>
                </c:pt>
                <c:pt idx="267">
                  <c:v>14480</c:v>
                </c:pt>
                <c:pt idx="268">
                  <c:v>14480</c:v>
                </c:pt>
                <c:pt idx="269">
                  <c:v>14480</c:v>
                </c:pt>
                <c:pt idx="270">
                  <c:v>14480</c:v>
                </c:pt>
                <c:pt idx="271">
                  <c:v>14480</c:v>
                </c:pt>
                <c:pt idx="272">
                  <c:v>14480</c:v>
                </c:pt>
                <c:pt idx="273">
                  <c:v>14480</c:v>
                </c:pt>
                <c:pt idx="274">
                  <c:v>14480</c:v>
                </c:pt>
                <c:pt idx="275">
                  <c:v>14480</c:v>
                </c:pt>
                <c:pt idx="276">
                  <c:v>14480</c:v>
                </c:pt>
                <c:pt idx="277">
                  <c:v>14480</c:v>
                </c:pt>
                <c:pt idx="278">
                  <c:v>14480</c:v>
                </c:pt>
                <c:pt idx="279">
                  <c:v>14480</c:v>
                </c:pt>
                <c:pt idx="280">
                  <c:v>14480</c:v>
                </c:pt>
                <c:pt idx="281">
                  <c:v>14480</c:v>
                </c:pt>
                <c:pt idx="282">
                  <c:v>14480</c:v>
                </c:pt>
                <c:pt idx="283">
                  <c:v>14480</c:v>
                </c:pt>
                <c:pt idx="284">
                  <c:v>14480</c:v>
                </c:pt>
                <c:pt idx="285">
                  <c:v>14480</c:v>
                </c:pt>
                <c:pt idx="286">
                  <c:v>14480</c:v>
                </c:pt>
                <c:pt idx="287">
                  <c:v>14480</c:v>
                </c:pt>
                <c:pt idx="288">
                  <c:v>14480</c:v>
                </c:pt>
                <c:pt idx="289">
                  <c:v>14480</c:v>
                </c:pt>
                <c:pt idx="290">
                  <c:v>14480</c:v>
                </c:pt>
                <c:pt idx="291">
                  <c:v>14480</c:v>
                </c:pt>
                <c:pt idx="292">
                  <c:v>14480</c:v>
                </c:pt>
                <c:pt idx="293">
                  <c:v>14480</c:v>
                </c:pt>
                <c:pt idx="294">
                  <c:v>14480</c:v>
                </c:pt>
                <c:pt idx="295">
                  <c:v>14480</c:v>
                </c:pt>
                <c:pt idx="296">
                  <c:v>14480</c:v>
                </c:pt>
                <c:pt idx="297">
                  <c:v>14480</c:v>
                </c:pt>
                <c:pt idx="298">
                  <c:v>14480</c:v>
                </c:pt>
                <c:pt idx="299">
                  <c:v>14480</c:v>
                </c:pt>
                <c:pt idx="300">
                  <c:v>14480</c:v>
                </c:pt>
                <c:pt idx="301">
                  <c:v>14480</c:v>
                </c:pt>
                <c:pt idx="302">
                  <c:v>14480</c:v>
                </c:pt>
                <c:pt idx="303">
                  <c:v>14480</c:v>
                </c:pt>
                <c:pt idx="304">
                  <c:v>14480</c:v>
                </c:pt>
                <c:pt idx="305">
                  <c:v>14480</c:v>
                </c:pt>
                <c:pt idx="306">
                  <c:v>14480</c:v>
                </c:pt>
                <c:pt idx="307">
                  <c:v>14480</c:v>
                </c:pt>
                <c:pt idx="308">
                  <c:v>14480</c:v>
                </c:pt>
                <c:pt idx="309">
                  <c:v>14480</c:v>
                </c:pt>
                <c:pt idx="310">
                  <c:v>14480</c:v>
                </c:pt>
                <c:pt idx="311">
                  <c:v>14480</c:v>
                </c:pt>
                <c:pt idx="312">
                  <c:v>14480</c:v>
                </c:pt>
                <c:pt idx="313">
                  <c:v>14480</c:v>
                </c:pt>
                <c:pt idx="314">
                  <c:v>14480</c:v>
                </c:pt>
                <c:pt idx="315">
                  <c:v>14480</c:v>
                </c:pt>
                <c:pt idx="316">
                  <c:v>14480</c:v>
                </c:pt>
                <c:pt idx="317">
                  <c:v>14480</c:v>
                </c:pt>
                <c:pt idx="318">
                  <c:v>14480</c:v>
                </c:pt>
                <c:pt idx="319">
                  <c:v>14480</c:v>
                </c:pt>
                <c:pt idx="320">
                  <c:v>14480</c:v>
                </c:pt>
                <c:pt idx="321">
                  <c:v>14480</c:v>
                </c:pt>
                <c:pt idx="322">
                  <c:v>14480</c:v>
                </c:pt>
                <c:pt idx="323">
                  <c:v>14480</c:v>
                </c:pt>
                <c:pt idx="324">
                  <c:v>14480</c:v>
                </c:pt>
                <c:pt idx="325">
                  <c:v>14480</c:v>
                </c:pt>
                <c:pt idx="326">
                  <c:v>14480</c:v>
                </c:pt>
                <c:pt idx="327">
                  <c:v>14480</c:v>
                </c:pt>
                <c:pt idx="328">
                  <c:v>14480</c:v>
                </c:pt>
                <c:pt idx="329">
                  <c:v>14480</c:v>
                </c:pt>
                <c:pt idx="330">
                  <c:v>14480</c:v>
                </c:pt>
                <c:pt idx="331">
                  <c:v>14480</c:v>
                </c:pt>
                <c:pt idx="332">
                  <c:v>14480</c:v>
                </c:pt>
                <c:pt idx="333">
                  <c:v>14480</c:v>
                </c:pt>
                <c:pt idx="334">
                  <c:v>14480</c:v>
                </c:pt>
                <c:pt idx="335">
                  <c:v>14480</c:v>
                </c:pt>
                <c:pt idx="336">
                  <c:v>14480</c:v>
                </c:pt>
                <c:pt idx="337">
                  <c:v>14480</c:v>
                </c:pt>
                <c:pt idx="338">
                  <c:v>14480</c:v>
                </c:pt>
                <c:pt idx="339">
                  <c:v>14480</c:v>
                </c:pt>
                <c:pt idx="340">
                  <c:v>14480</c:v>
                </c:pt>
                <c:pt idx="341">
                  <c:v>14480</c:v>
                </c:pt>
                <c:pt idx="342">
                  <c:v>14480</c:v>
                </c:pt>
                <c:pt idx="343">
                  <c:v>14480</c:v>
                </c:pt>
                <c:pt idx="344">
                  <c:v>14480</c:v>
                </c:pt>
                <c:pt idx="345">
                  <c:v>14480</c:v>
                </c:pt>
                <c:pt idx="346">
                  <c:v>14480</c:v>
                </c:pt>
                <c:pt idx="347">
                  <c:v>14480</c:v>
                </c:pt>
                <c:pt idx="348">
                  <c:v>14480</c:v>
                </c:pt>
                <c:pt idx="349">
                  <c:v>14480</c:v>
                </c:pt>
                <c:pt idx="350">
                  <c:v>14480</c:v>
                </c:pt>
                <c:pt idx="351">
                  <c:v>14480</c:v>
                </c:pt>
                <c:pt idx="352">
                  <c:v>14480</c:v>
                </c:pt>
                <c:pt idx="353">
                  <c:v>14480</c:v>
                </c:pt>
                <c:pt idx="354">
                  <c:v>14480</c:v>
                </c:pt>
                <c:pt idx="355">
                  <c:v>14480</c:v>
                </c:pt>
                <c:pt idx="356">
                  <c:v>14480</c:v>
                </c:pt>
                <c:pt idx="357">
                  <c:v>14480</c:v>
                </c:pt>
                <c:pt idx="358">
                  <c:v>14480</c:v>
                </c:pt>
                <c:pt idx="359">
                  <c:v>14480</c:v>
                </c:pt>
                <c:pt idx="360">
                  <c:v>14480</c:v>
                </c:pt>
                <c:pt idx="361">
                  <c:v>14480</c:v>
                </c:pt>
                <c:pt idx="362">
                  <c:v>14480</c:v>
                </c:pt>
                <c:pt idx="363">
                  <c:v>14480</c:v>
                </c:pt>
                <c:pt idx="364">
                  <c:v>14480</c:v>
                </c:pt>
                <c:pt idx="365">
                  <c:v>14480</c:v>
                </c:pt>
                <c:pt idx="366">
                  <c:v>14480</c:v>
                </c:pt>
                <c:pt idx="367">
                  <c:v>14480</c:v>
                </c:pt>
                <c:pt idx="368">
                  <c:v>14480</c:v>
                </c:pt>
                <c:pt idx="369">
                  <c:v>14480</c:v>
                </c:pt>
                <c:pt idx="370">
                  <c:v>14480</c:v>
                </c:pt>
                <c:pt idx="371">
                  <c:v>14480</c:v>
                </c:pt>
                <c:pt idx="372">
                  <c:v>14480</c:v>
                </c:pt>
                <c:pt idx="373">
                  <c:v>14480</c:v>
                </c:pt>
                <c:pt idx="374">
                  <c:v>14480</c:v>
                </c:pt>
                <c:pt idx="375">
                  <c:v>14480</c:v>
                </c:pt>
                <c:pt idx="376">
                  <c:v>14480</c:v>
                </c:pt>
                <c:pt idx="377">
                  <c:v>14480</c:v>
                </c:pt>
                <c:pt idx="378">
                  <c:v>14480</c:v>
                </c:pt>
                <c:pt idx="379">
                  <c:v>14480</c:v>
                </c:pt>
                <c:pt idx="380">
                  <c:v>14480</c:v>
                </c:pt>
                <c:pt idx="381">
                  <c:v>14480</c:v>
                </c:pt>
                <c:pt idx="382">
                  <c:v>14480</c:v>
                </c:pt>
                <c:pt idx="383">
                  <c:v>14480</c:v>
                </c:pt>
                <c:pt idx="384">
                  <c:v>14480</c:v>
                </c:pt>
                <c:pt idx="385">
                  <c:v>14480</c:v>
                </c:pt>
                <c:pt idx="386">
                  <c:v>14480</c:v>
                </c:pt>
                <c:pt idx="387">
                  <c:v>14480</c:v>
                </c:pt>
                <c:pt idx="388">
                  <c:v>14480</c:v>
                </c:pt>
                <c:pt idx="389">
                  <c:v>14480</c:v>
                </c:pt>
                <c:pt idx="390">
                  <c:v>14480</c:v>
                </c:pt>
                <c:pt idx="391">
                  <c:v>14480</c:v>
                </c:pt>
                <c:pt idx="392">
                  <c:v>14480</c:v>
                </c:pt>
                <c:pt idx="393">
                  <c:v>14480</c:v>
                </c:pt>
                <c:pt idx="394">
                  <c:v>14480</c:v>
                </c:pt>
                <c:pt idx="395">
                  <c:v>14480</c:v>
                </c:pt>
                <c:pt idx="396">
                  <c:v>14480</c:v>
                </c:pt>
                <c:pt idx="397">
                  <c:v>14480</c:v>
                </c:pt>
                <c:pt idx="398">
                  <c:v>14480</c:v>
                </c:pt>
                <c:pt idx="399">
                  <c:v>14480</c:v>
                </c:pt>
                <c:pt idx="400">
                  <c:v>14480</c:v>
                </c:pt>
                <c:pt idx="401">
                  <c:v>14480</c:v>
                </c:pt>
                <c:pt idx="402">
                  <c:v>14480</c:v>
                </c:pt>
                <c:pt idx="403">
                  <c:v>14480</c:v>
                </c:pt>
                <c:pt idx="404">
                  <c:v>14480</c:v>
                </c:pt>
                <c:pt idx="405">
                  <c:v>14480</c:v>
                </c:pt>
                <c:pt idx="406">
                  <c:v>14480</c:v>
                </c:pt>
                <c:pt idx="407">
                  <c:v>14480</c:v>
                </c:pt>
                <c:pt idx="408">
                  <c:v>14480</c:v>
                </c:pt>
                <c:pt idx="409">
                  <c:v>14480</c:v>
                </c:pt>
                <c:pt idx="410">
                  <c:v>14480</c:v>
                </c:pt>
                <c:pt idx="411">
                  <c:v>14480</c:v>
                </c:pt>
                <c:pt idx="412">
                  <c:v>14480</c:v>
                </c:pt>
                <c:pt idx="413">
                  <c:v>14480</c:v>
                </c:pt>
                <c:pt idx="414">
                  <c:v>14480</c:v>
                </c:pt>
                <c:pt idx="415">
                  <c:v>14480</c:v>
                </c:pt>
                <c:pt idx="416">
                  <c:v>14480</c:v>
                </c:pt>
                <c:pt idx="417">
                  <c:v>14480</c:v>
                </c:pt>
                <c:pt idx="418">
                  <c:v>14480</c:v>
                </c:pt>
                <c:pt idx="419">
                  <c:v>14480</c:v>
                </c:pt>
                <c:pt idx="420">
                  <c:v>14480</c:v>
                </c:pt>
                <c:pt idx="421">
                  <c:v>14480</c:v>
                </c:pt>
                <c:pt idx="422">
                  <c:v>14480</c:v>
                </c:pt>
                <c:pt idx="423">
                  <c:v>14480</c:v>
                </c:pt>
                <c:pt idx="424">
                  <c:v>14480</c:v>
                </c:pt>
                <c:pt idx="425">
                  <c:v>14480</c:v>
                </c:pt>
                <c:pt idx="426">
                  <c:v>14480</c:v>
                </c:pt>
                <c:pt idx="427">
                  <c:v>14480</c:v>
                </c:pt>
                <c:pt idx="428">
                  <c:v>14480</c:v>
                </c:pt>
                <c:pt idx="429">
                  <c:v>14480</c:v>
                </c:pt>
                <c:pt idx="430">
                  <c:v>14480</c:v>
                </c:pt>
                <c:pt idx="431">
                  <c:v>14480</c:v>
                </c:pt>
                <c:pt idx="432">
                  <c:v>14480</c:v>
                </c:pt>
                <c:pt idx="433">
                  <c:v>14480</c:v>
                </c:pt>
                <c:pt idx="434">
                  <c:v>14480</c:v>
                </c:pt>
                <c:pt idx="435">
                  <c:v>14480</c:v>
                </c:pt>
                <c:pt idx="436">
                  <c:v>14480</c:v>
                </c:pt>
                <c:pt idx="437">
                  <c:v>14480</c:v>
                </c:pt>
                <c:pt idx="438">
                  <c:v>14480</c:v>
                </c:pt>
                <c:pt idx="439">
                  <c:v>14480</c:v>
                </c:pt>
                <c:pt idx="440">
                  <c:v>14480</c:v>
                </c:pt>
                <c:pt idx="441">
                  <c:v>14480</c:v>
                </c:pt>
                <c:pt idx="442">
                  <c:v>14480</c:v>
                </c:pt>
                <c:pt idx="443">
                  <c:v>14480</c:v>
                </c:pt>
                <c:pt idx="444">
                  <c:v>14480</c:v>
                </c:pt>
                <c:pt idx="445">
                  <c:v>14480</c:v>
                </c:pt>
                <c:pt idx="446">
                  <c:v>14480</c:v>
                </c:pt>
                <c:pt idx="447">
                  <c:v>14480</c:v>
                </c:pt>
                <c:pt idx="448">
                  <c:v>14480</c:v>
                </c:pt>
                <c:pt idx="449">
                  <c:v>14480</c:v>
                </c:pt>
                <c:pt idx="450">
                  <c:v>14480</c:v>
                </c:pt>
                <c:pt idx="451">
                  <c:v>14480</c:v>
                </c:pt>
                <c:pt idx="452">
                  <c:v>14480</c:v>
                </c:pt>
                <c:pt idx="453">
                  <c:v>14480</c:v>
                </c:pt>
                <c:pt idx="454">
                  <c:v>14480</c:v>
                </c:pt>
                <c:pt idx="455">
                  <c:v>14480</c:v>
                </c:pt>
                <c:pt idx="456">
                  <c:v>14480</c:v>
                </c:pt>
                <c:pt idx="457">
                  <c:v>14480</c:v>
                </c:pt>
                <c:pt idx="458">
                  <c:v>14480</c:v>
                </c:pt>
                <c:pt idx="459">
                  <c:v>14480</c:v>
                </c:pt>
                <c:pt idx="460">
                  <c:v>14480</c:v>
                </c:pt>
                <c:pt idx="461">
                  <c:v>14480</c:v>
                </c:pt>
                <c:pt idx="462">
                  <c:v>14480</c:v>
                </c:pt>
                <c:pt idx="463">
                  <c:v>14480</c:v>
                </c:pt>
                <c:pt idx="464">
                  <c:v>14480</c:v>
                </c:pt>
                <c:pt idx="465">
                  <c:v>14480</c:v>
                </c:pt>
                <c:pt idx="466">
                  <c:v>14480</c:v>
                </c:pt>
                <c:pt idx="467">
                  <c:v>14480</c:v>
                </c:pt>
                <c:pt idx="468">
                  <c:v>14480</c:v>
                </c:pt>
                <c:pt idx="469">
                  <c:v>14480</c:v>
                </c:pt>
                <c:pt idx="470">
                  <c:v>14480</c:v>
                </c:pt>
                <c:pt idx="471">
                  <c:v>14480</c:v>
                </c:pt>
                <c:pt idx="472">
                  <c:v>14480</c:v>
                </c:pt>
                <c:pt idx="473">
                  <c:v>14480</c:v>
                </c:pt>
                <c:pt idx="474">
                  <c:v>14480</c:v>
                </c:pt>
                <c:pt idx="475">
                  <c:v>14480</c:v>
                </c:pt>
                <c:pt idx="476">
                  <c:v>14480</c:v>
                </c:pt>
                <c:pt idx="477">
                  <c:v>14480</c:v>
                </c:pt>
                <c:pt idx="478">
                  <c:v>14480</c:v>
                </c:pt>
                <c:pt idx="479">
                  <c:v>14480</c:v>
                </c:pt>
                <c:pt idx="480">
                  <c:v>14480</c:v>
                </c:pt>
                <c:pt idx="481">
                  <c:v>14480</c:v>
                </c:pt>
                <c:pt idx="482">
                  <c:v>14480</c:v>
                </c:pt>
                <c:pt idx="483">
                  <c:v>14480</c:v>
                </c:pt>
                <c:pt idx="484">
                  <c:v>14480</c:v>
                </c:pt>
                <c:pt idx="485">
                  <c:v>14480</c:v>
                </c:pt>
                <c:pt idx="486">
                  <c:v>14480</c:v>
                </c:pt>
                <c:pt idx="487">
                  <c:v>14480</c:v>
                </c:pt>
                <c:pt idx="488">
                  <c:v>14480</c:v>
                </c:pt>
                <c:pt idx="489">
                  <c:v>14480</c:v>
                </c:pt>
                <c:pt idx="490">
                  <c:v>14480</c:v>
                </c:pt>
                <c:pt idx="491">
                  <c:v>14480</c:v>
                </c:pt>
                <c:pt idx="492">
                  <c:v>14480</c:v>
                </c:pt>
                <c:pt idx="493">
                  <c:v>14480</c:v>
                </c:pt>
                <c:pt idx="494">
                  <c:v>14480</c:v>
                </c:pt>
                <c:pt idx="495">
                  <c:v>14480</c:v>
                </c:pt>
                <c:pt idx="496">
                  <c:v>14480</c:v>
                </c:pt>
                <c:pt idx="497">
                  <c:v>14480</c:v>
                </c:pt>
                <c:pt idx="498">
                  <c:v>14480</c:v>
                </c:pt>
                <c:pt idx="499">
                  <c:v>14480</c:v>
                </c:pt>
                <c:pt idx="500">
                  <c:v>14480</c:v>
                </c:pt>
                <c:pt idx="501">
                  <c:v>14480</c:v>
                </c:pt>
                <c:pt idx="502">
                  <c:v>14480</c:v>
                </c:pt>
                <c:pt idx="503">
                  <c:v>14480</c:v>
                </c:pt>
                <c:pt idx="504">
                  <c:v>14480</c:v>
                </c:pt>
                <c:pt idx="505">
                  <c:v>14480</c:v>
                </c:pt>
                <c:pt idx="506">
                  <c:v>14480</c:v>
                </c:pt>
                <c:pt idx="507">
                  <c:v>14480</c:v>
                </c:pt>
                <c:pt idx="508">
                  <c:v>14480</c:v>
                </c:pt>
                <c:pt idx="509">
                  <c:v>14480</c:v>
                </c:pt>
                <c:pt idx="510">
                  <c:v>14480</c:v>
                </c:pt>
                <c:pt idx="511">
                  <c:v>14480</c:v>
                </c:pt>
                <c:pt idx="512">
                  <c:v>14480</c:v>
                </c:pt>
                <c:pt idx="513">
                  <c:v>14480</c:v>
                </c:pt>
                <c:pt idx="514">
                  <c:v>14480</c:v>
                </c:pt>
                <c:pt idx="515">
                  <c:v>14480</c:v>
                </c:pt>
                <c:pt idx="516">
                  <c:v>14480</c:v>
                </c:pt>
                <c:pt idx="517">
                  <c:v>14480</c:v>
                </c:pt>
                <c:pt idx="518">
                  <c:v>14480</c:v>
                </c:pt>
                <c:pt idx="519">
                  <c:v>14480</c:v>
                </c:pt>
                <c:pt idx="520">
                  <c:v>14480</c:v>
                </c:pt>
                <c:pt idx="521">
                  <c:v>14480</c:v>
                </c:pt>
                <c:pt idx="522">
                  <c:v>14480</c:v>
                </c:pt>
                <c:pt idx="523">
                  <c:v>14480</c:v>
                </c:pt>
                <c:pt idx="524">
                  <c:v>14480</c:v>
                </c:pt>
                <c:pt idx="525">
                  <c:v>14480</c:v>
                </c:pt>
                <c:pt idx="526">
                  <c:v>14480</c:v>
                </c:pt>
                <c:pt idx="527">
                  <c:v>14480</c:v>
                </c:pt>
                <c:pt idx="528">
                  <c:v>14480</c:v>
                </c:pt>
                <c:pt idx="529">
                  <c:v>14480</c:v>
                </c:pt>
                <c:pt idx="530">
                  <c:v>14480</c:v>
                </c:pt>
                <c:pt idx="531">
                  <c:v>14480</c:v>
                </c:pt>
                <c:pt idx="532">
                  <c:v>14480</c:v>
                </c:pt>
                <c:pt idx="533">
                  <c:v>14480</c:v>
                </c:pt>
                <c:pt idx="534">
                  <c:v>14480</c:v>
                </c:pt>
                <c:pt idx="535">
                  <c:v>14480</c:v>
                </c:pt>
                <c:pt idx="536">
                  <c:v>14480</c:v>
                </c:pt>
                <c:pt idx="537">
                  <c:v>14480</c:v>
                </c:pt>
                <c:pt idx="538">
                  <c:v>14480</c:v>
                </c:pt>
                <c:pt idx="539">
                  <c:v>14480</c:v>
                </c:pt>
                <c:pt idx="540">
                  <c:v>14480</c:v>
                </c:pt>
                <c:pt idx="541">
                  <c:v>14480</c:v>
                </c:pt>
                <c:pt idx="542">
                  <c:v>14480</c:v>
                </c:pt>
                <c:pt idx="543">
                  <c:v>14480</c:v>
                </c:pt>
                <c:pt idx="544">
                  <c:v>14480</c:v>
                </c:pt>
                <c:pt idx="545">
                  <c:v>14480</c:v>
                </c:pt>
                <c:pt idx="546">
                  <c:v>14480</c:v>
                </c:pt>
                <c:pt idx="547">
                  <c:v>14480</c:v>
                </c:pt>
                <c:pt idx="548">
                  <c:v>14480</c:v>
                </c:pt>
                <c:pt idx="549">
                  <c:v>14480</c:v>
                </c:pt>
                <c:pt idx="550">
                  <c:v>14480</c:v>
                </c:pt>
                <c:pt idx="551">
                  <c:v>14480</c:v>
                </c:pt>
                <c:pt idx="552">
                  <c:v>14480</c:v>
                </c:pt>
                <c:pt idx="553">
                  <c:v>14480</c:v>
                </c:pt>
                <c:pt idx="554">
                  <c:v>14480</c:v>
                </c:pt>
                <c:pt idx="555">
                  <c:v>14480</c:v>
                </c:pt>
                <c:pt idx="556">
                  <c:v>14480</c:v>
                </c:pt>
                <c:pt idx="557">
                  <c:v>14480</c:v>
                </c:pt>
                <c:pt idx="558">
                  <c:v>14480</c:v>
                </c:pt>
                <c:pt idx="559">
                  <c:v>14480</c:v>
                </c:pt>
                <c:pt idx="560">
                  <c:v>14480</c:v>
                </c:pt>
                <c:pt idx="561">
                  <c:v>14480</c:v>
                </c:pt>
                <c:pt idx="562">
                  <c:v>14480</c:v>
                </c:pt>
                <c:pt idx="563">
                  <c:v>14480</c:v>
                </c:pt>
                <c:pt idx="564">
                  <c:v>14480</c:v>
                </c:pt>
                <c:pt idx="565">
                  <c:v>14480</c:v>
                </c:pt>
                <c:pt idx="566">
                  <c:v>14480</c:v>
                </c:pt>
                <c:pt idx="567">
                  <c:v>14480</c:v>
                </c:pt>
                <c:pt idx="568">
                  <c:v>14480</c:v>
                </c:pt>
                <c:pt idx="569">
                  <c:v>14480</c:v>
                </c:pt>
                <c:pt idx="570">
                  <c:v>14480</c:v>
                </c:pt>
                <c:pt idx="571">
                  <c:v>14480</c:v>
                </c:pt>
                <c:pt idx="572">
                  <c:v>14480</c:v>
                </c:pt>
                <c:pt idx="573">
                  <c:v>14480</c:v>
                </c:pt>
                <c:pt idx="574">
                  <c:v>14480</c:v>
                </c:pt>
                <c:pt idx="575">
                  <c:v>14480</c:v>
                </c:pt>
                <c:pt idx="576">
                  <c:v>14480</c:v>
                </c:pt>
                <c:pt idx="577">
                  <c:v>14480</c:v>
                </c:pt>
                <c:pt idx="578">
                  <c:v>14480</c:v>
                </c:pt>
                <c:pt idx="579">
                  <c:v>14480</c:v>
                </c:pt>
                <c:pt idx="580">
                  <c:v>14480</c:v>
                </c:pt>
                <c:pt idx="581">
                  <c:v>14480</c:v>
                </c:pt>
                <c:pt idx="582">
                  <c:v>14480</c:v>
                </c:pt>
                <c:pt idx="583">
                  <c:v>14480</c:v>
                </c:pt>
                <c:pt idx="584">
                  <c:v>14480</c:v>
                </c:pt>
                <c:pt idx="585">
                  <c:v>14480</c:v>
                </c:pt>
                <c:pt idx="586">
                  <c:v>14480</c:v>
                </c:pt>
                <c:pt idx="587">
                  <c:v>14480</c:v>
                </c:pt>
                <c:pt idx="588">
                  <c:v>14480</c:v>
                </c:pt>
                <c:pt idx="589">
                  <c:v>14480</c:v>
                </c:pt>
                <c:pt idx="590">
                  <c:v>14480</c:v>
                </c:pt>
                <c:pt idx="591">
                  <c:v>14480</c:v>
                </c:pt>
                <c:pt idx="592">
                  <c:v>14480</c:v>
                </c:pt>
                <c:pt idx="593">
                  <c:v>14480</c:v>
                </c:pt>
                <c:pt idx="594">
                  <c:v>14480</c:v>
                </c:pt>
                <c:pt idx="595">
                  <c:v>14480</c:v>
                </c:pt>
                <c:pt idx="596">
                  <c:v>14480</c:v>
                </c:pt>
                <c:pt idx="597">
                  <c:v>14480</c:v>
                </c:pt>
                <c:pt idx="598">
                  <c:v>14480</c:v>
                </c:pt>
                <c:pt idx="599">
                  <c:v>14480</c:v>
                </c:pt>
                <c:pt idx="600">
                  <c:v>14480</c:v>
                </c:pt>
                <c:pt idx="601">
                  <c:v>14480</c:v>
                </c:pt>
                <c:pt idx="602">
                  <c:v>14480</c:v>
                </c:pt>
                <c:pt idx="603">
                  <c:v>14480</c:v>
                </c:pt>
                <c:pt idx="604">
                  <c:v>14480</c:v>
                </c:pt>
                <c:pt idx="605">
                  <c:v>14480</c:v>
                </c:pt>
                <c:pt idx="606">
                  <c:v>14480</c:v>
                </c:pt>
                <c:pt idx="607">
                  <c:v>14480</c:v>
                </c:pt>
                <c:pt idx="608">
                  <c:v>14480</c:v>
                </c:pt>
                <c:pt idx="609">
                  <c:v>14480</c:v>
                </c:pt>
                <c:pt idx="610">
                  <c:v>14480</c:v>
                </c:pt>
                <c:pt idx="611">
                  <c:v>14480</c:v>
                </c:pt>
                <c:pt idx="612">
                  <c:v>14480</c:v>
                </c:pt>
                <c:pt idx="613">
                  <c:v>14480</c:v>
                </c:pt>
                <c:pt idx="614">
                  <c:v>14480</c:v>
                </c:pt>
                <c:pt idx="615">
                  <c:v>14480</c:v>
                </c:pt>
                <c:pt idx="616">
                  <c:v>14480</c:v>
                </c:pt>
                <c:pt idx="617">
                  <c:v>14480</c:v>
                </c:pt>
                <c:pt idx="618">
                  <c:v>14480</c:v>
                </c:pt>
                <c:pt idx="619">
                  <c:v>14480</c:v>
                </c:pt>
                <c:pt idx="620">
                  <c:v>14480</c:v>
                </c:pt>
                <c:pt idx="621">
                  <c:v>14480</c:v>
                </c:pt>
                <c:pt idx="622">
                  <c:v>14480</c:v>
                </c:pt>
                <c:pt idx="623">
                  <c:v>14480</c:v>
                </c:pt>
                <c:pt idx="624">
                  <c:v>14480</c:v>
                </c:pt>
                <c:pt idx="625">
                  <c:v>14480</c:v>
                </c:pt>
                <c:pt idx="626">
                  <c:v>14480</c:v>
                </c:pt>
                <c:pt idx="627">
                  <c:v>14480</c:v>
                </c:pt>
                <c:pt idx="628">
                  <c:v>14480</c:v>
                </c:pt>
                <c:pt idx="629">
                  <c:v>14480</c:v>
                </c:pt>
                <c:pt idx="630">
                  <c:v>14480</c:v>
                </c:pt>
                <c:pt idx="631">
                  <c:v>14480</c:v>
                </c:pt>
                <c:pt idx="632">
                  <c:v>14480</c:v>
                </c:pt>
                <c:pt idx="633">
                  <c:v>14480</c:v>
                </c:pt>
                <c:pt idx="634">
                  <c:v>14480</c:v>
                </c:pt>
                <c:pt idx="635">
                  <c:v>14480</c:v>
                </c:pt>
                <c:pt idx="636">
                  <c:v>14480</c:v>
                </c:pt>
                <c:pt idx="637">
                  <c:v>14480</c:v>
                </c:pt>
                <c:pt idx="638">
                  <c:v>14480</c:v>
                </c:pt>
                <c:pt idx="639">
                  <c:v>14480</c:v>
                </c:pt>
                <c:pt idx="640">
                  <c:v>14480</c:v>
                </c:pt>
                <c:pt idx="641">
                  <c:v>14480</c:v>
                </c:pt>
                <c:pt idx="642">
                  <c:v>14480</c:v>
                </c:pt>
                <c:pt idx="643">
                  <c:v>14480</c:v>
                </c:pt>
                <c:pt idx="644">
                  <c:v>14480</c:v>
                </c:pt>
                <c:pt idx="645">
                  <c:v>14480</c:v>
                </c:pt>
                <c:pt idx="646">
                  <c:v>14480</c:v>
                </c:pt>
                <c:pt idx="647">
                  <c:v>14480</c:v>
                </c:pt>
                <c:pt idx="648">
                  <c:v>14480</c:v>
                </c:pt>
                <c:pt idx="649">
                  <c:v>14480</c:v>
                </c:pt>
                <c:pt idx="650">
                  <c:v>14480</c:v>
                </c:pt>
                <c:pt idx="651">
                  <c:v>14480</c:v>
                </c:pt>
                <c:pt idx="652">
                  <c:v>14480</c:v>
                </c:pt>
                <c:pt idx="653">
                  <c:v>14480</c:v>
                </c:pt>
                <c:pt idx="654">
                  <c:v>14480</c:v>
                </c:pt>
                <c:pt idx="655">
                  <c:v>14480</c:v>
                </c:pt>
                <c:pt idx="656">
                  <c:v>14480</c:v>
                </c:pt>
                <c:pt idx="657">
                  <c:v>14480</c:v>
                </c:pt>
                <c:pt idx="658">
                  <c:v>14480</c:v>
                </c:pt>
                <c:pt idx="659">
                  <c:v>14480</c:v>
                </c:pt>
                <c:pt idx="660">
                  <c:v>14480</c:v>
                </c:pt>
                <c:pt idx="661">
                  <c:v>14480</c:v>
                </c:pt>
                <c:pt idx="662">
                  <c:v>14480</c:v>
                </c:pt>
                <c:pt idx="663">
                  <c:v>14480</c:v>
                </c:pt>
                <c:pt idx="664">
                  <c:v>14480</c:v>
                </c:pt>
                <c:pt idx="665">
                  <c:v>14480</c:v>
                </c:pt>
                <c:pt idx="666">
                  <c:v>14480</c:v>
                </c:pt>
                <c:pt idx="667">
                  <c:v>14480</c:v>
                </c:pt>
                <c:pt idx="668">
                  <c:v>14480</c:v>
                </c:pt>
                <c:pt idx="669">
                  <c:v>14480</c:v>
                </c:pt>
                <c:pt idx="670">
                  <c:v>14480</c:v>
                </c:pt>
                <c:pt idx="671">
                  <c:v>14480</c:v>
                </c:pt>
                <c:pt idx="672">
                  <c:v>14480</c:v>
                </c:pt>
                <c:pt idx="673">
                  <c:v>14480</c:v>
                </c:pt>
                <c:pt idx="674">
                  <c:v>14480</c:v>
                </c:pt>
                <c:pt idx="675">
                  <c:v>14480</c:v>
                </c:pt>
                <c:pt idx="676">
                  <c:v>14480</c:v>
                </c:pt>
                <c:pt idx="677">
                  <c:v>14480</c:v>
                </c:pt>
                <c:pt idx="678">
                  <c:v>14480</c:v>
                </c:pt>
                <c:pt idx="679">
                  <c:v>14480</c:v>
                </c:pt>
                <c:pt idx="680">
                  <c:v>14480</c:v>
                </c:pt>
                <c:pt idx="681">
                  <c:v>14480</c:v>
                </c:pt>
                <c:pt idx="682">
                  <c:v>14480</c:v>
                </c:pt>
                <c:pt idx="683">
                  <c:v>14480</c:v>
                </c:pt>
                <c:pt idx="684">
                  <c:v>14480</c:v>
                </c:pt>
                <c:pt idx="685">
                  <c:v>14480</c:v>
                </c:pt>
                <c:pt idx="686">
                  <c:v>14480</c:v>
                </c:pt>
                <c:pt idx="687">
                  <c:v>14480</c:v>
                </c:pt>
                <c:pt idx="688">
                  <c:v>14480</c:v>
                </c:pt>
                <c:pt idx="689">
                  <c:v>14480</c:v>
                </c:pt>
                <c:pt idx="690">
                  <c:v>14480</c:v>
                </c:pt>
                <c:pt idx="691">
                  <c:v>14480</c:v>
                </c:pt>
                <c:pt idx="692">
                  <c:v>14480</c:v>
                </c:pt>
                <c:pt idx="693">
                  <c:v>14480</c:v>
                </c:pt>
                <c:pt idx="694">
                  <c:v>14480</c:v>
                </c:pt>
                <c:pt idx="695">
                  <c:v>14480</c:v>
                </c:pt>
                <c:pt idx="696">
                  <c:v>14480</c:v>
                </c:pt>
                <c:pt idx="697">
                  <c:v>14480</c:v>
                </c:pt>
                <c:pt idx="698">
                  <c:v>14480</c:v>
                </c:pt>
                <c:pt idx="699">
                  <c:v>14480</c:v>
                </c:pt>
                <c:pt idx="700">
                  <c:v>14480</c:v>
                </c:pt>
                <c:pt idx="701">
                  <c:v>14480</c:v>
                </c:pt>
                <c:pt idx="702">
                  <c:v>14480</c:v>
                </c:pt>
                <c:pt idx="703">
                  <c:v>14480</c:v>
                </c:pt>
                <c:pt idx="704">
                  <c:v>14480</c:v>
                </c:pt>
                <c:pt idx="705">
                  <c:v>14480</c:v>
                </c:pt>
                <c:pt idx="706">
                  <c:v>14480</c:v>
                </c:pt>
                <c:pt idx="707">
                  <c:v>14480</c:v>
                </c:pt>
                <c:pt idx="708">
                  <c:v>14480</c:v>
                </c:pt>
                <c:pt idx="709">
                  <c:v>14480</c:v>
                </c:pt>
                <c:pt idx="710">
                  <c:v>14480</c:v>
                </c:pt>
                <c:pt idx="711">
                  <c:v>14480</c:v>
                </c:pt>
                <c:pt idx="712">
                  <c:v>14480</c:v>
                </c:pt>
                <c:pt idx="713">
                  <c:v>14480</c:v>
                </c:pt>
                <c:pt idx="714">
                  <c:v>14480</c:v>
                </c:pt>
                <c:pt idx="715">
                  <c:v>14480</c:v>
                </c:pt>
                <c:pt idx="716">
                  <c:v>14480</c:v>
                </c:pt>
                <c:pt idx="717">
                  <c:v>14480</c:v>
                </c:pt>
                <c:pt idx="718">
                  <c:v>14480</c:v>
                </c:pt>
                <c:pt idx="719">
                  <c:v>14480</c:v>
                </c:pt>
                <c:pt idx="720">
                  <c:v>14480</c:v>
                </c:pt>
                <c:pt idx="721">
                  <c:v>14480</c:v>
                </c:pt>
                <c:pt idx="722">
                  <c:v>14480</c:v>
                </c:pt>
                <c:pt idx="723">
                  <c:v>14480</c:v>
                </c:pt>
                <c:pt idx="724">
                  <c:v>14480</c:v>
                </c:pt>
                <c:pt idx="725">
                  <c:v>14480</c:v>
                </c:pt>
                <c:pt idx="726">
                  <c:v>14480</c:v>
                </c:pt>
                <c:pt idx="727">
                  <c:v>14480</c:v>
                </c:pt>
                <c:pt idx="728">
                  <c:v>14480</c:v>
                </c:pt>
                <c:pt idx="729">
                  <c:v>14480</c:v>
                </c:pt>
                <c:pt idx="730">
                  <c:v>14480</c:v>
                </c:pt>
                <c:pt idx="731">
                  <c:v>14480</c:v>
                </c:pt>
                <c:pt idx="732">
                  <c:v>14480</c:v>
                </c:pt>
                <c:pt idx="733">
                  <c:v>14480</c:v>
                </c:pt>
                <c:pt idx="734">
                  <c:v>14480</c:v>
                </c:pt>
                <c:pt idx="735">
                  <c:v>14480</c:v>
                </c:pt>
                <c:pt idx="736">
                  <c:v>14480</c:v>
                </c:pt>
                <c:pt idx="737">
                  <c:v>14480</c:v>
                </c:pt>
                <c:pt idx="738">
                  <c:v>14480</c:v>
                </c:pt>
                <c:pt idx="739">
                  <c:v>14480</c:v>
                </c:pt>
                <c:pt idx="740">
                  <c:v>14480</c:v>
                </c:pt>
                <c:pt idx="741">
                  <c:v>14480</c:v>
                </c:pt>
                <c:pt idx="742">
                  <c:v>14480</c:v>
                </c:pt>
                <c:pt idx="743">
                  <c:v>14480</c:v>
                </c:pt>
                <c:pt idx="744">
                  <c:v>14480</c:v>
                </c:pt>
                <c:pt idx="745">
                  <c:v>14480</c:v>
                </c:pt>
                <c:pt idx="746">
                  <c:v>14480</c:v>
                </c:pt>
                <c:pt idx="747">
                  <c:v>14480</c:v>
                </c:pt>
                <c:pt idx="748">
                  <c:v>14480</c:v>
                </c:pt>
                <c:pt idx="749">
                  <c:v>14480</c:v>
                </c:pt>
                <c:pt idx="750">
                  <c:v>14480</c:v>
                </c:pt>
                <c:pt idx="751">
                  <c:v>14480</c:v>
                </c:pt>
                <c:pt idx="752">
                  <c:v>14480</c:v>
                </c:pt>
                <c:pt idx="753">
                  <c:v>14480</c:v>
                </c:pt>
                <c:pt idx="754">
                  <c:v>14480</c:v>
                </c:pt>
                <c:pt idx="755">
                  <c:v>14480</c:v>
                </c:pt>
                <c:pt idx="756">
                  <c:v>14480</c:v>
                </c:pt>
                <c:pt idx="757">
                  <c:v>14480</c:v>
                </c:pt>
                <c:pt idx="758">
                  <c:v>14480</c:v>
                </c:pt>
                <c:pt idx="759">
                  <c:v>14480</c:v>
                </c:pt>
                <c:pt idx="760">
                  <c:v>14480</c:v>
                </c:pt>
                <c:pt idx="761">
                  <c:v>14480</c:v>
                </c:pt>
                <c:pt idx="762">
                  <c:v>14480</c:v>
                </c:pt>
                <c:pt idx="763">
                  <c:v>14480</c:v>
                </c:pt>
                <c:pt idx="764">
                  <c:v>14480</c:v>
                </c:pt>
                <c:pt idx="765">
                  <c:v>14480</c:v>
                </c:pt>
                <c:pt idx="766">
                  <c:v>14480</c:v>
                </c:pt>
                <c:pt idx="767">
                  <c:v>14480</c:v>
                </c:pt>
                <c:pt idx="768">
                  <c:v>14480</c:v>
                </c:pt>
                <c:pt idx="769">
                  <c:v>14480</c:v>
                </c:pt>
                <c:pt idx="770">
                  <c:v>14480</c:v>
                </c:pt>
                <c:pt idx="771">
                  <c:v>14480</c:v>
                </c:pt>
                <c:pt idx="772">
                  <c:v>14480</c:v>
                </c:pt>
                <c:pt idx="773">
                  <c:v>14480</c:v>
                </c:pt>
                <c:pt idx="774">
                  <c:v>14480</c:v>
                </c:pt>
                <c:pt idx="775">
                  <c:v>14480</c:v>
                </c:pt>
                <c:pt idx="776">
                  <c:v>14480</c:v>
                </c:pt>
                <c:pt idx="777">
                  <c:v>14480</c:v>
                </c:pt>
                <c:pt idx="778">
                  <c:v>14480</c:v>
                </c:pt>
                <c:pt idx="779">
                  <c:v>14480</c:v>
                </c:pt>
                <c:pt idx="780">
                  <c:v>14480</c:v>
                </c:pt>
                <c:pt idx="781">
                  <c:v>14480</c:v>
                </c:pt>
                <c:pt idx="782">
                  <c:v>14480</c:v>
                </c:pt>
                <c:pt idx="783">
                  <c:v>14480</c:v>
                </c:pt>
                <c:pt idx="784">
                  <c:v>14480</c:v>
                </c:pt>
                <c:pt idx="785">
                  <c:v>14480</c:v>
                </c:pt>
                <c:pt idx="786">
                  <c:v>14480</c:v>
                </c:pt>
                <c:pt idx="787">
                  <c:v>14480</c:v>
                </c:pt>
                <c:pt idx="788">
                  <c:v>14480</c:v>
                </c:pt>
                <c:pt idx="789">
                  <c:v>14480</c:v>
                </c:pt>
                <c:pt idx="790">
                  <c:v>14480</c:v>
                </c:pt>
                <c:pt idx="791">
                  <c:v>14480</c:v>
                </c:pt>
                <c:pt idx="792">
                  <c:v>14480</c:v>
                </c:pt>
                <c:pt idx="793">
                  <c:v>14480</c:v>
                </c:pt>
                <c:pt idx="794">
                  <c:v>14480</c:v>
                </c:pt>
                <c:pt idx="795">
                  <c:v>14480</c:v>
                </c:pt>
                <c:pt idx="796">
                  <c:v>14480</c:v>
                </c:pt>
                <c:pt idx="797">
                  <c:v>14480</c:v>
                </c:pt>
                <c:pt idx="798">
                  <c:v>14480</c:v>
                </c:pt>
                <c:pt idx="799">
                  <c:v>14480</c:v>
                </c:pt>
                <c:pt idx="800">
                  <c:v>14480</c:v>
                </c:pt>
                <c:pt idx="801">
                  <c:v>14480</c:v>
                </c:pt>
                <c:pt idx="802">
                  <c:v>14480</c:v>
                </c:pt>
                <c:pt idx="803">
                  <c:v>14480</c:v>
                </c:pt>
                <c:pt idx="804">
                  <c:v>14480</c:v>
                </c:pt>
                <c:pt idx="805">
                  <c:v>14480</c:v>
                </c:pt>
                <c:pt idx="806">
                  <c:v>14480</c:v>
                </c:pt>
                <c:pt idx="807">
                  <c:v>14480</c:v>
                </c:pt>
                <c:pt idx="808">
                  <c:v>14480</c:v>
                </c:pt>
                <c:pt idx="809">
                  <c:v>14480</c:v>
                </c:pt>
                <c:pt idx="810">
                  <c:v>14480</c:v>
                </c:pt>
                <c:pt idx="811">
                  <c:v>14480</c:v>
                </c:pt>
                <c:pt idx="812">
                  <c:v>14480</c:v>
                </c:pt>
                <c:pt idx="813">
                  <c:v>14480</c:v>
                </c:pt>
                <c:pt idx="814">
                  <c:v>14480</c:v>
                </c:pt>
                <c:pt idx="815">
                  <c:v>14480</c:v>
                </c:pt>
                <c:pt idx="816">
                  <c:v>14480</c:v>
                </c:pt>
                <c:pt idx="817">
                  <c:v>14480</c:v>
                </c:pt>
                <c:pt idx="818">
                  <c:v>14480</c:v>
                </c:pt>
                <c:pt idx="819">
                  <c:v>14480</c:v>
                </c:pt>
                <c:pt idx="820">
                  <c:v>14480</c:v>
                </c:pt>
                <c:pt idx="821">
                  <c:v>14480</c:v>
                </c:pt>
                <c:pt idx="822">
                  <c:v>14480</c:v>
                </c:pt>
                <c:pt idx="823">
                  <c:v>14480</c:v>
                </c:pt>
                <c:pt idx="824">
                  <c:v>14480</c:v>
                </c:pt>
                <c:pt idx="825">
                  <c:v>14480</c:v>
                </c:pt>
                <c:pt idx="826">
                  <c:v>14480</c:v>
                </c:pt>
                <c:pt idx="827">
                  <c:v>14480</c:v>
                </c:pt>
                <c:pt idx="828">
                  <c:v>14480</c:v>
                </c:pt>
                <c:pt idx="829">
                  <c:v>14480</c:v>
                </c:pt>
                <c:pt idx="830">
                  <c:v>14480</c:v>
                </c:pt>
                <c:pt idx="831">
                  <c:v>14480</c:v>
                </c:pt>
                <c:pt idx="832">
                  <c:v>14480</c:v>
                </c:pt>
                <c:pt idx="833">
                  <c:v>14480</c:v>
                </c:pt>
                <c:pt idx="834">
                  <c:v>14480</c:v>
                </c:pt>
                <c:pt idx="835">
                  <c:v>14480</c:v>
                </c:pt>
                <c:pt idx="836">
                  <c:v>14480</c:v>
                </c:pt>
                <c:pt idx="837">
                  <c:v>14480</c:v>
                </c:pt>
                <c:pt idx="838">
                  <c:v>14480</c:v>
                </c:pt>
                <c:pt idx="839">
                  <c:v>14480</c:v>
                </c:pt>
                <c:pt idx="840">
                  <c:v>14480</c:v>
                </c:pt>
                <c:pt idx="841">
                  <c:v>14480</c:v>
                </c:pt>
                <c:pt idx="842">
                  <c:v>14480</c:v>
                </c:pt>
                <c:pt idx="843">
                  <c:v>14480</c:v>
                </c:pt>
                <c:pt idx="844">
                  <c:v>14480</c:v>
                </c:pt>
                <c:pt idx="845">
                  <c:v>14480</c:v>
                </c:pt>
                <c:pt idx="846">
                  <c:v>14480</c:v>
                </c:pt>
                <c:pt idx="847">
                  <c:v>14480</c:v>
                </c:pt>
                <c:pt idx="848">
                  <c:v>14480</c:v>
                </c:pt>
                <c:pt idx="849">
                  <c:v>14480</c:v>
                </c:pt>
                <c:pt idx="850">
                  <c:v>14480</c:v>
                </c:pt>
                <c:pt idx="851">
                  <c:v>14480</c:v>
                </c:pt>
                <c:pt idx="852">
                  <c:v>14480</c:v>
                </c:pt>
                <c:pt idx="853">
                  <c:v>14480</c:v>
                </c:pt>
                <c:pt idx="854">
                  <c:v>14480</c:v>
                </c:pt>
                <c:pt idx="855">
                  <c:v>14480</c:v>
                </c:pt>
                <c:pt idx="856">
                  <c:v>14480</c:v>
                </c:pt>
                <c:pt idx="857">
                  <c:v>14480</c:v>
                </c:pt>
                <c:pt idx="858">
                  <c:v>14480</c:v>
                </c:pt>
                <c:pt idx="859">
                  <c:v>14480</c:v>
                </c:pt>
                <c:pt idx="860">
                  <c:v>14480</c:v>
                </c:pt>
                <c:pt idx="861">
                  <c:v>14480</c:v>
                </c:pt>
                <c:pt idx="862">
                  <c:v>14480</c:v>
                </c:pt>
                <c:pt idx="863">
                  <c:v>14480</c:v>
                </c:pt>
                <c:pt idx="864">
                  <c:v>14480</c:v>
                </c:pt>
                <c:pt idx="865">
                  <c:v>14480</c:v>
                </c:pt>
                <c:pt idx="866">
                  <c:v>14480</c:v>
                </c:pt>
                <c:pt idx="867">
                  <c:v>14480</c:v>
                </c:pt>
                <c:pt idx="868">
                  <c:v>14480</c:v>
                </c:pt>
                <c:pt idx="869">
                  <c:v>14480</c:v>
                </c:pt>
                <c:pt idx="870">
                  <c:v>14480</c:v>
                </c:pt>
                <c:pt idx="871">
                  <c:v>14480</c:v>
                </c:pt>
                <c:pt idx="872">
                  <c:v>14480</c:v>
                </c:pt>
                <c:pt idx="873">
                  <c:v>14480</c:v>
                </c:pt>
                <c:pt idx="874">
                  <c:v>14480</c:v>
                </c:pt>
                <c:pt idx="875">
                  <c:v>14480</c:v>
                </c:pt>
                <c:pt idx="876">
                  <c:v>14480</c:v>
                </c:pt>
                <c:pt idx="877">
                  <c:v>14480</c:v>
                </c:pt>
                <c:pt idx="878">
                  <c:v>14480</c:v>
                </c:pt>
                <c:pt idx="879">
                  <c:v>14480</c:v>
                </c:pt>
                <c:pt idx="880">
                  <c:v>14480</c:v>
                </c:pt>
                <c:pt idx="881">
                  <c:v>14480</c:v>
                </c:pt>
                <c:pt idx="882">
                  <c:v>14480</c:v>
                </c:pt>
                <c:pt idx="883">
                  <c:v>14480</c:v>
                </c:pt>
                <c:pt idx="884">
                  <c:v>14480</c:v>
                </c:pt>
                <c:pt idx="885">
                  <c:v>14480</c:v>
                </c:pt>
                <c:pt idx="886">
                  <c:v>14480</c:v>
                </c:pt>
                <c:pt idx="887">
                  <c:v>14480</c:v>
                </c:pt>
                <c:pt idx="888">
                  <c:v>14480</c:v>
                </c:pt>
                <c:pt idx="889">
                  <c:v>14480</c:v>
                </c:pt>
                <c:pt idx="890">
                  <c:v>14480</c:v>
                </c:pt>
                <c:pt idx="891">
                  <c:v>14480</c:v>
                </c:pt>
                <c:pt idx="892">
                  <c:v>14480</c:v>
                </c:pt>
                <c:pt idx="893">
                  <c:v>14480</c:v>
                </c:pt>
                <c:pt idx="894">
                  <c:v>14480</c:v>
                </c:pt>
                <c:pt idx="895">
                  <c:v>14480</c:v>
                </c:pt>
                <c:pt idx="896">
                  <c:v>14480</c:v>
                </c:pt>
                <c:pt idx="897">
                  <c:v>14480</c:v>
                </c:pt>
                <c:pt idx="898">
                  <c:v>14480</c:v>
                </c:pt>
                <c:pt idx="899">
                  <c:v>14480</c:v>
                </c:pt>
                <c:pt idx="900">
                  <c:v>14480</c:v>
                </c:pt>
                <c:pt idx="901">
                  <c:v>14480</c:v>
                </c:pt>
                <c:pt idx="902">
                  <c:v>14480</c:v>
                </c:pt>
                <c:pt idx="903">
                  <c:v>14480</c:v>
                </c:pt>
                <c:pt idx="904">
                  <c:v>14480</c:v>
                </c:pt>
                <c:pt idx="905">
                  <c:v>14480</c:v>
                </c:pt>
                <c:pt idx="906">
                  <c:v>14480</c:v>
                </c:pt>
                <c:pt idx="907">
                  <c:v>14480</c:v>
                </c:pt>
                <c:pt idx="908">
                  <c:v>14480</c:v>
                </c:pt>
                <c:pt idx="909">
                  <c:v>14480</c:v>
                </c:pt>
                <c:pt idx="910">
                  <c:v>14480</c:v>
                </c:pt>
                <c:pt idx="911">
                  <c:v>14480</c:v>
                </c:pt>
                <c:pt idx="912">
                  <c:v>14480</c:v>
                </c:pt>
                <c:pt idx="913">
                  <c:v>14480</c:v>
                </c:pt>
                <c:pt idx="914">
                  <c:v>14480</c:v>
                </c:pt>
                <c:pt idx="915">
                  <c:v>14480</c:v>
                </c:pt>
                <c:pt idx="916">
                  <c:v>14480</c:v>
                </c:pt>
                <c:pt idx="917">
                  <c:v>14480</c:v>
                </c:pt>
                <c:pt idx="918">
                  <c:v>14480</c:v>
                </c:pt>
                <c:pt idx="919">
                  <c:v>14480</c:v>
                </c:pt>
                <c:pt idx="920">
                  <c:v>14480</c:v>
                </c:pt>
                <c:pt idx="921">
                  <c:v>14480</c:v>
                </c:pt>
                <c:pt idx="922">
                  <c:v>14480</c:v>
                </c:pt>
                <c:pt idx="923">
                  <c:v>14480</c:v>
                </c:pt>
                <c:pt idx="924">
                  <c:v>14480</c:v>
                </c:pt>
                <c:pt idx="925">
                  <c:v>14480</c:v>
                </c:pt>
                <c:pt idx="926">
                  <c:v>14480</c:v>
                </c:pt>
                <c:pt idx="927">
                  <c:v>14480</c:v>
                </c:pt>
                <c:pt idx="928">
                  <c:v>14480</c:v>
                </c:pt>
                <c:pt idx="929">
                  <c:v>14480</c:v>
                </c:pt>
                <c:pt idx="930">
                  <c:v>14480</c:v>
                </c:pt>
                <c:pt idx="931">
                  <c:v>14480</c:v>
                </c:pt>
                <c:pt idx="932">
                  <c:v>14480</c:v>
                </c:pt>
                <c:pt idx="933">
                  <c:v>14480</c:v>
                </c:pt>
                <c:pt idx="934">
                  <c:v>14480</c:v>
                </c:pt>
                <c:pt idx="935">
                  <c:v>14480</c:v>
                </c:pt>
                <c:pt idx="936">
                  <c:v>14480</c:v>
                </c:pt>
                <c:pt idx="937">
                  <c:v>14480</c:v>
                </c:pt>
                <c:pt idx="938">
                  <c:v>14480</c:v>
                </c:pt>
                <c:pt idx="939">
                  <c:v>14480</c:v>
                </c:pt>
                <c:pt idx="940">
                  <c:v>14480</c:v>
                </c:pt>
                <c:pt idx="941">
                  <c:v>14480</c:v>
                </c:pt>
                <c:pt idx="942">
                  <c:v>14480</c:v>
                </c:pt>
                <c:pt idx="943">
                  <c:v>14480</c:v>
                </c:pt>
                <c:pt idx="944">
                  <c:v>14480</c:v>
                </c:pt>
                <c:pt idx="945">
                  <c:v>14480</c:v>
                </c:pt>
                <c:pt idx="946">
                  <c:v>14480</c:v>
                </c:pt>
                <c:pt idx="947">
                  <c:v>14480</c:v>
                </c:pt>
                <c:pt idx="948">
                  <c:v>14480</c:v>
                </c:pt>
                <c:pt idx="949">
                  <c:v>14480</c:v>
                </c:pt>
                <c:pt idx="950">
                  <c:v>14480</c:v>
                </c:pt>
                <c:pt idx="951">
                  <c:v>14480</c:v>
                </c:pt>
                <c:pt idx="952">
                  <c:v>14480</c:v>
                </c:pt>
                <c:pt idx="953">
                  <c:v>14480</c:v>
                </c:pt>
                <c:pt idx="954">
                  <c:v>14480</c:v>
                </c:pt>
                <c:pt idx="955">
                  <c:v>14480</c:v>
                </c:pt>
                <c:pt idx="956">
                  <c:v>14480</c:v>
                </c:pt>
                <c:pt idx="957">
                  <c:v>14480</c:v>
                </c:pt>
                <c:pt idx="958">
                  <c:v>14480</c:v>
                </c:pt>
                <c:pt idx="959">
                  <c:v>14480</c:v>
                </c:pt>
                <c:pt idx="960">
                  <c:v>14480</c:v>
                </c:pt>
                <c:pt idx="961">
                  <c:v>14480</c:v>
                </c:pt>
                <c:pt idx="962">
                  <c:v>14480</c:v>
                </c:pt>
                <c:pt idx="963">
                  <c:v>14480</c:v>
                </c:pt>
                <c:pt idx="964">
                  <c:v>14480</c:v>
                </c:pt>
                <c:pt idx="965">
                  <c:v>14480</c:v>
                </c:pt>
                <c:pt idx="966">
                  <c:v>14480</c:v>
                </c:pt>
                <c:pt idx="967">
                  <c:v>14480</c:v>
                </c:pt>
                <c:pt idx="968">
                  <c:v>14480</c:v>
                </c:pt>
                <c:pt idx="969">
                  <c:v>14480</c:v>
                </c:pt>
                <c:pt idx="970">
                  <c:v>14480</c:v>
                </c:pt>
                <c:pt idx="971">
                  <c:v>14480</c:v>
                </c:pt>
                <c:pt idx="972">
                  <c:v>14480</c:v>
                </c:pt>
                <c:pt idx="973">
                  <c:v>14480</c:v>
                </c:pt>
                <c:pt idx="974">
                  <c:v>14480</c:v>
                </c:pt>
                <c:pt idx="975">
                  <c:v>14480</c:v>
                </c:pt>
                <c:pt idx="976">
                  <c:v>14480</c:v>
                </c:pt>
                <c:pt idx="977">
                  <c:v>14480</c:v>
                </c:pt>
                <c:pt idx="978">
                  <c:v>14480</c:v>
                </c:pt>
                <c:pt idx="979">
                  <c:v>14480</c:v>
                </c:pt>
                <c:pt idx="980">
                  <c:v>14480</c:v>
                </c:pt>
                <c:pt idx="981">
                  <c:v>14480</c:v>
                </c:pt>
                <c:pt idx="982">
                  <c:v>14480</c:v>
                </c:pt>
                <c:pt idx="983">
                  <c:v>14480</c:v>
                </c:pt>
                <c:pt idx="984">
                  <c:v>14480</c:v>
                </c:pt>
                <c:pt idx="985">
                  <c:v>14480</c:v>
                </c:pt>
                <c:pt idx="986">
                  <c:v>14480</c:v>
                </c:pt>
                <c:pt idx="987">
                  <c:v>14480</c:v>
                </c:pt>
                <c:pt idx="988">
                  <c:v>14480</c:v>
                </c:pt>
                <c:pt idx="989">
                  <c:v>14480</c:v>
                </c:pt>
                <c:pt idx="990">
                  <c:v>14480</c:v>
                </c:pt>
                <c:pt idx="991">
                  <c:v>14480</c:v>
                </c:pt>
                <c:pt idx="992">
                  <c:v>14480</c:v>
                </c:pt>
                <c:pt idx="993">
                  <c:v>14480</c:v>
                </c:pt>
                <c:pt idx="994">
                  <c:v>14480</c:v>
                </c:pt>
                <c:pt idx="995">
                  <c:v>14480</c:v>
                </c:pt>
                <c:pt idx="996">
                  <c:v>14480</c:v>
                </c:pt>
                <c:pt idx="997">
                  <c:v>14480</c:v>
                </c:pt>
                <c:pt idx="998">
                  <c:v>14480</c:v>
                </c:pt>
                <c:pt idx="999">
                  <c:v>14480</c:v>
                </c:pt>
                <c:pt idx="1000">
                  <c:v>14480</c:v>
                </c:pt>
                <c:pt idx="1001">
                  <c:v>14480</c:v>
                </c:pt>
                <c:pt idx="1002">
                  <c:v>14480</c:v>
                </c:pt>
                <c:pt idx="1003">
                  <c:v>14480</c:v>
                </c:pt>
                <c:pt idx="1004">
                  <c:v>14480</c:v>
                </c:pt>
                <c:pt idx="1005">
                  <c:v>14480</c:v>
                </c:pt>
                <c:pt idx="1006">
                  <c:v>14480</c:v>
                </c:pt>
                <c:pt idx="1007">
                  <c:v>14480</c:v>
                </c:pt>
                <c:pt idx="1008">
                  <c:v>14480</c:v>
                </c:pt>
                <c:pt idx="1009">
                  <c:v>14480</c:v>
                </c:pt>
                <c:pt idx="1010">
                  <c:v>14480</c:v>
                </c:pt>
                <c:pt idx="1011">
                  <c:v>14480</c:v>
                </c:pt>
                <c:pt idx="1012">
                  <c:v>14480</c:v>
                </c:pt>
                <c:pt idx="1013">
                  <c:v>14480</c:v>
                </c:pt>
                <c:pt idx="1014">
                  <c:v>14480</c:v>
                </c:pt>
                <c:pt idx="1015">
                  <c:v>14480</c:v>
                </c:pt>
                <c:pt idx="1016">
                  <c:v>14480</c:v>
                </c:pt>
                <c:pt idx="1017">
                  <c:v>14480</c:v>
                </c:pt>
                <c:pt idx="1018">
                  <c:v>14480</c:v>
                </c:pt>
                <c:pt idx="1019">
                  <c:v>14480</c:v>
                </c:pt>
                <c:pt idx="1020">
                  <c:v>14480</c:v>
                </c:pt>
                <c:pt idx="1021">
                  <c:v>14480</c:v>
                </c:pt>
                <c:pt idx="1022">
                  <c:v>14480</c:v>
                </c:pt>
                <c:pt idx="1023">
                  <c:v>14480</c:v>
                </c:pt>
                <c:pt idx="1024">
                  <c:v>14480</c:v>
                </c:pt>
                <c:pt idx="1025">
                  <c:v>14480</c:v>
                </c:pt>
                <c:pt idx="1026">
                  <c:v>14480</c:v>
                </c:pt>
                <c:pt idx="1027">
                  <c:v>14480</c:v>
                </c:pt>
                <c:pt idx="1028">
                  <c:v>14480</c:v>
                </c:pt>
                <c:pt idx="1029">
                  <c:v>14480</c:v>
                </c:pt>
                <c:pt idx="1030">
                  <c:v>14480</c:v>
                </c:pt>
                <c:pt idx="1031">
                  <c:v>14480</c:v>
                </c:pt>
                <c:pt idx="1032">
                  <c:v>14480</c:v>
                </c:pt>
                <c:pt idx="1033">
                  <c:v>14480</c:v>
                </c:pt>
                <c:pt idx="1034">
                  <c:v>14480</c:v>
                </c:pt>
                <c:pt idx="1035">
                  <c:v>14480</c:v>
                </c:pt>
                <c:pt idx="1036">
                  <c:v>14480</c:v>
                </c:pt>
                <c:pt idx="1037">
                  <c:v>14480</c:v>
                </c:pt>
                <c:pt idx="1038">
                  <c:v>14480</c:v>
                </c:pt>
                <c:pt idx="1039">
                  <c:v>14480</c:v>
                </c:pt>
                <c:pt idx="1040">
                  <c:v>14480</c:v>
                </c:pt>
                <c:pt idx="1041">
                  <c:v>14480</c:v>
                </c:pt>
                <c:pt idx="1042">
                  <c:v>14480</c:v>
                </c:pt>
                <c:pt idx="1043">
                  <c:v>14480</c:v>
                </c:pt>
                <c:pt idx="1044">
                  <c:v>14480</c:v>
                </c:pt>
                <c:pt idx="1045">
                  <c:v>14480</c:v>
                </c:pt>
                <c:pt idx="1046">
                  <c:v>14480</c:v>
                </c:pt>
                <c:pt idx="1047">
                  <c:v>14480</c:v>
                </c:pt>
                <c:pt idx="1048">
                  <c:v>14480</c:v>
                </c:pt>
                <c:pt idx="1049">
                  <c:v>14480</c:v>
                </c:pt>
                <c:pt idx="1050">
                  <c:v>14480</c:v>
                </c:pt>
                <c:pt idx="1051">
                  <c:v>14480</c:v>
                </c:pt>
                <c:pt idx="1052">
                  <c:v>14480</c:v>
                </c:pt>
                <c:pt idx="1053">
                  <c:v>14480</c:v>
                </c:pt>
                <c:pt idx="1054">
                  <c:v>14480</c:v>
                </c:pt>
                <c:pt idx="1055">
                  <c:v>14480</c:v>
                </c:pt>
                <c:pt idx="1056">
                  <c:v>14480</c:v>
                </c:pt>
                <c:pt idx="1057">
                  <c:v>14480</c:v>
                </c:pt>
                <c:pt idx="1058">
                  <c:v>14480</c:v>
                </c:pt>
                <c:pt idx="1059">
                  <c:v>14480</c:v>
                </c:pt>
                <c:pt idx="1060">
                  <c:v>14480</c:v>
                </c:pt>
                <c:pt idx="1061">
                  <c:v>14480</c:v>
                </c:pt>
                <c:pt idx="1062">
                  <c:v>14480</c:v>
                </c:pt>
                <c:pt idx="1063">
                  <c:v>14480</c:v>
                </c:pt>
                <c:pt idx="1064">
                  <c:v>14480</c:v>
                </c:pt>
                <c:pt idx="1065">
                  <c:v>14480</c:v>
                </c:pt>
                <c:pt idx="1066">
                  <c:v>14480</c:v>
                </c:pt>
                <c:pt idx="1067">
                  <c:v>14480</c:v>
                </c:pt>
                <c:pt idx="1068">
                  <c:v>14480</c:v>
                </c:pt>
                <c:pt idx="1069">
                  <c:v>14480</c:v>
                </c:pt>
                <c:pt idx="1070">
                  <c:v>14480</c:v>
                </c:pt>
                <c:pt idx="1071">
                  <c:v>14480</c:v>
                </c:pt>
                <c:pt idx="1072">
                  <c:v>14480</c:v>
                </c:pt>
                <c:pt idx="1073">
                  <c:v>14480</c:v>
                </c:pt>
                <c:pt idx="1074">
                  <c:v>14480</c:v>
                </c:pt>
                <c:pt idx="1075">
                  <c:v>14480</c:v>
                </c:pt>
                <c:pt idx="1076">
                  <c:v>14480</c:v>
                </c:pt>
                <c:pt idx="1077">
                  <c:v>14480</c:v>
                </c:pt>
                <c:pt idx="1078">
                  <c:v>14480</c:v>
                </c:pt>
                <c:pt idx="1079">
                  <c:v>14480</c:v>
                </c:pt>
                <c:pt idx="1080">
                  <c:v>14480</c:v>
                </c:pt>
                <c:pt idx="1081">
                  <c:v>14480</c:v>
                </c:pt>
                <c:pt idx="1082">
                  <c:v>14480</c:v>
                </c:pt>
                <c:pt idx="1083">
                  <c:v>14480</c:v>
                </c:pt>
                <c:pt idx="1084">
                  <c:v>14480</c:v>
                </c:pt>
                <c:pt idx="1085">
                  <c:v>14480</c:v>
                </c:pt>
                <c:pt idx="1086">
                  <c:v>14480</c:v>
                </c:pt>
                <c:pt idx="1087">
                  <c:v>14480</c:v>
                </c:pt>
                <c:pt idx="1088">
                  <c:v>14480</c:v>
                </c:pt>
                <c:pt idx="1089">
                  <c:v>14480</c:v>
                </c:pt>
                <c:pt idx="1090">
                  <c:v>14480</c:v>
                </c:pt>
                <c:pt idx="1091">
                  <c:v>14480</c:v>
                </c:pt>
                <c:pt idx="1092">
                  <c:v>14480</c:v>
                </c:pt>
                <c:pt idx="1093">
                  <c:v>14480</c:v>
                </c:pt>
                <c:pt idx="1094">
                  <c:v>14480</c:v>
                </c:pt>
                <c:pt idx="1095">
                  <c:v>14480</c:v>
                </c:pt>
                <c:pt idx="1096">
                  <c:v>14480</c:v>
                </c:pt>
                <c:pt idx="1097">
                  <c:v>14480</c:v>
                </c:pt>
                <c:pt idx="1098">
                  <c:v>14480</c:v>
                </c:pt>
                <c:pt idx="1099">
                  <c:v>14480</c:v>
                </c:pt>
                <c:pt idx="1100">
                  <c:v>14480</c:v>
                </c:pt>
                <c:pt idx="1101">
                  <c:v>14480</c:v>
                </c:pt>
                <c:pt idx="1102">
                  <c:v>14480</c:v>
                </c:pt>
                <c:pt idx="1103">
                  <c:v>14480</c:v>
                </c:pt>
                <c:pt idx="1104">
                  <c:v>14480</c:v>
                </c:pt>
                <c:pt idx="1105">
                  <c:v>14480</c:v>
                </c:pt>
                <c:pt idx="1106">
                  <c:v>14480</c:v>
                </c:pt>
                <c:pt idx="1107">
                  <c:v>14480</c:v>
                </c:pt>
                <c:pt idx="1108">
                  <c:v>14480</c:v>
                </c:pt>
                <c:pt idx="1109">
                  <c:v>14480</c:v>
                </c:pt>
                <c:pt idx="1110">
                  <c:v>14480</c:v>
                </c:pt>
                <c:pt idx="1111">
                  <c:v>14480</c:v>
                </c:pt>
                <c:pt idx="1112">
                  <c:v>14480</c:v>
                </c:pt>
                <c:pt idx="1113">
                  <c:v>14480</c:v>
                </c:pt>
                <c:pt idx="1114">
                  <c:v>14480</c:v>
                </c:pt>
                <c:pt idx="1115">
                  <c:v>14480</c:v>
                </c:pt>
                <c:pt idx="1116">
                  <c:v>14480</c:v>
                </c:pt>
                <c:pt idx="1117">
                  <c:v>14480</c:v>
                </c:pt>
                <c:pt idx="1118">
                  <c:v>14480</c:v>
                </c:pt>
                <c:pt idx="1119">
                  <c:v>14480</c:v>
                </c:pt>
                <c:pt idx="1120">
                  <c:v>14480</c:v>
                </c:pt>
                <c:pt idx="1121">
                  <c:v>14480</c:v>
                </c:pt>
                <c:pt idx="1122">
                  <c:v>14480</c:v>
                </c:pt>
                <c:pt idx="1123">
                  <c:v>14480</c:v>
                </c:pt>
                <c:pt idx="1124">
                  <c:v>14480</c:v>
                </c:pt>
                <c:pt idx="1125">
                  <c:v>14480</c:v>
                </c:pt>
                <c:pt idx="1126">
                  <c:v>14480</c:v>
                </c:pt>
                <c:pt idx="1127">
                  <c:v>14480</c:v>
                </c:pt>
                <c:pt idx="1128">
                  <c:v>14480</c:v>
                </c:pt>
                <c:pt idx="1129">
                  <c:v>14480</c:v>
                </c:pt>
                <c:pt idx="1130">
                  <c:v>14480</c:v>
                </c:pt>
                <c:pt idx="1131">
                  <c:v>14480</c:v>
                </c:pt>
                <c:pt idx="1132">
                  <c:v>14480</c:v>
                </c:pt>
                <c:pt idx="1133">
                  <c:v>14480</c:v>
                </c:pt>
                <c:pt idx="1134">
                  <c:v>14480</c:v>
                </c:pt>
                <c:pt idx="1135">
                  <c:v>14480</c:v>
                </c:pt>
                <c:pt idx="1136">
                  <c:v>14480</c:v>
                </c:pt>
                <c:pt idx="1137">
                  <c:v>14480</c:v>
                </c:pt>
                <c:pt idx="1138">
                  <c:v>14480</c:v>
                </c:pt>
                <c:pt idx="1139">
                  <c:v>14480</c:v>
                </c:pt>
                <c:pt idx="1140">
                  <c:v>14480</c:v>
                </c:pt>
                <c:pt idx="1141">
                  <c:v>14480</c:v>
                </c:pt>
                <c:pt idx="1142">
                  <c:v>14480</c:v>
                </c:pt>
                <c:pt idx="1143">
                  <c:v>14480</c:v>
                </c:pt>
                <c:pt idx="1144">
                  <c:v>14480</c:v>
                </c:pt>
                <c:pt idx="1145">
                  <c:v>14480</c:v>
                </c:pt>
                <c:pt idx="1146">
                  <c:v>14480</c:v>
                </c:pt>
                <c:pt idx="1147">
                  <c:v>14480</c:v>
                </c:pt>
                <c:pt idx="1148">
                  <c:v>14480</c:v>
                </c:pt>
                <c:pt idx="1149">
                  <c:v>14480</c:v>
                </c:pt>
                <c:pt idx="1150">
                  <c:v>14480</c:v>
                </c:pt>
                <c:pt idx="1151">
                  <c:v>14480</c:v>
                </c:pt>
                <c:pt idx="1152">
                  <c:v>14480</c:v>
                </c:pt>
                <c:pt idx="1153">
                  <c:v>14480</c:v>
                </c:pt>
                <c:pt idx="1154">
                  <c:v>14480</c:v>
                </c:pt>
                <c:pt idx="1155">
                  <c:v>14480</c:v>
                </c:pt>
                <c:pt idx="1156">
                  <c:v>14480</c:v>
                </c:pt>
                <c:pt idx="1157">
                  <c:v>14480</c:v>
                </c:pt>
                <c:pt idx="1158">
                  <c:v>14480</c:v>
                </c:pt>
                <c:pt idx="1159">
                  <c:v>14480</c:v>
                </c:pt>
                <c:pt idx="1160">
                  <c:v>14480</c:v>
                </c:pt>
                <c:pt idx="1161">
                  <c:v>14480</c:v>
                </c:pt>
                <c:pt idx="1162">
                  <c:v>14480</c:v>
                </c:pt>
                <c:pt idx="1163">
                  <c:v>14480</c:v>
                </c:pt>
                <c:pt idx="1164">
                  <c:v>14480</c:v>
                </c:pt>
                <c:pt idx="1165">
                  <c:v>14480</c:v>
                </c:pt>
                <c:pt idx="1166">
                  <c:v>14480</c:v>
                </c:pt>
                <c:pt idx="1167">
                  <c:v>14480</c:v>
                </c:pt>
                <c:pt idx="1168">
                  <c:v>14480</c:v>
                </c:pt>
                <c:pt idx="1169">
                  <c:v>14480</c:v>
                </c:pt>
                <c:pt idx="1170">
                  <c:v>14480</c:v>
                </c:pt>
                <c:pt idx="1171">
                  <c:v>14480</c:v>
                </c:pt>
                <c:pt idx="1172">
                  <c:v>14480</c:v>
                </c:pt>
                <c:pt idx="1173">
                  <c:v>14480</c:v>
                </c:pt>
                <c:pt idx="1174">
                  <c:v>14480</c:v>
                </c:pt>
                <c:pt idx="1175">
                  <c:v>14480</c:v>
                </c:pt>
                <c:pt idx="1176">
                  <c:v>14480</c:v>
                </c:pt>
                <c:pt idx="1177">
                  <c:v>14480</c:v>
                </c:pt>
                <c:pt idx="1178">
                  <c:v>14480</c:v>
                </c:pt>
                <c:pt idx="1179">
                  <c:v>14480</c:v>
                </c:pt>
                <c:pt idx="1180">
                  <c:v>14480</c:v>
                </c:pt>
                <c:pt idx="1181">
                  <c:v>14480</c:v>
                </c:pt>
                <c:pt idx="1182">
                  <c:v>14480</c:v>
                </c:pt>
                <c:pt idx="1183">
                  <c:v>14480</c:v>
                </c:pt>
                <c:pt idx="1184">
                  <c:v>14480</c:v>
                </c:pt>
                <c:pt idx="1185">
                  <c:v>14480</c:v>
                </c:pt>
                <c:pt idx="1186">
                  <c:v>14480</c:v>
                </c:pt>
                <c:pt idx="1187">
                  <c:v>14480</c:v>
                </c:pt>
                <c:pt idx="1188">
                  <c:v>14480</c:v>
                </c:pt>
                <c:pt idx="1189">
                  <c:v>14480</c:v>
                </c:pt>
                <c:pt idx="1190">
                  <c:v>14480</c:v>
                </c:pt>
                <c:pt idx="1191">
                  <c:v>14480</c:v>
                </c:pt>
                <c:pt idx="1192">
                  <c:v>14480</c:v>
                </c:pt>
                <c:pt idx="1193">
                  <c:v>14480</c:v>
                </c:pt>
                <c:pt idx="1194">
                  <c:v>14480</c:v>
                </c:pt>
                <c:pt idx="1195">
                  <c:v>14480</c:v>
                </c:pt>
                <c:pt idx="1196">
                  <c:v>14480</c:v>
                </c:pt>
                <c:pt idx="1197">
                  <c:v>14480</c:v>
                </c:pt>
                <c:pt idx="1198">
                  <c:v>14480</c:v>
                </c:pt>
                <c:pt idx="1199">
                  <c:v>14480</c:v>
                </c:pt>
                <c:pt idx="1200">
                  <c:v>14480</c:v>
                </c:pt>
                <c:pt idx="1201">
                  <c:v>14480</c:v>
                </c:pt>
                <c:pt idx="1202">
                  <c:v>14480</c:v>
                </c:pt>
                <c:pt idx="1203">
                  <c:v>14480</c:v>
                </c:pt>
                <c:pt idx="1204">
                  <c:v>14480</c:v>
                </c:pt>
                <c:pt idx="1205">
                  <c:v>14480</c:v>
                </c:pt>
                <c:pt idx="1206">
                  <c:v>14480</c:v>
                </c:pt>
                <c:pt idx="1207">
                  <c:v>14480</c:v>
                </c:pt>
                <c:pt idx="1208">
                  <c:v>14480</c:v>
                </c:pt>
                <c:pt idx="1209">
                  <c:v>14480</c:v>
                </c:pt>
                <c:pt idx="1210">
                  <c:v>14480</c:v>
                </c:pt>
                <c:pt idx="1211">
                  <c:v>14480</c:v>
                </c:pt>
                <c:pt idx="1212">
                  <c:v>14480</c:v>
                </c:pt>
                <c:pt idx="1213">
                  <c:v>14480</c:v>
                </c:pt>
                <c:pt idx="1214">
                  <c:v>14480</c:v>
                </c:pt>
                <c:pt idx="1215">
                  <c:v>14480</c:v>
                </c:pt>
                <c:pt idx="1216">
                  <c:v>14480</c:v>
                </c:pt>
                <c:pt idx="1217">
                  <c:v>14480</c:v>
                </c:pt>
                <c:pt idx="1218">
                  <c:v>14480</c:v>
                </c:pt>
                <c:pt idx="1219">
                  <c:v>14480</c:v>
                </c:pt>
                <c:pt idx="1220">
                  <c:v>14480</c:v>
                </c:pt>
                <c:pt idx="1221">
                  <c:v>14480</c:v>
                </c:pt>
                <c:pt idx="1222">
                  <c:v>14480</c:v>
                </c:pt>
                <c:pt idx="1223">
                  <c:v>14480</c:v>
                </c:pt>
                <c:pt idx="1224">
                  <c:v>14480</c:v>
                </c:pt>
                <c:pt idx="1225">
                  <c:v>14480</c:v>
                </c:pt>
                <c:pt idx="1226">
                  <c:v>14480</c:v>
                </c:pt>
                <c:pt idx="1227">
                  <c:v>14480</c:v>
                </c:pt>
                <c:pt idx="1228">
                  <c:v>14480</c:v>
                </c:pt>
                <c:pt idx="1229">
                  <c:v>14480</c:v>
                </c:pt>
                <c:pt idx="1230">
                  <c:v>14480</c:v>
                </c:pt>
                <c:pt idx="1231">
                  <c:v>14480</c:v>
                </c:pt>
                <c:pt idx="1232">
                  <c:v>14480</c:v>
                </c:pt>
                <c:pt idx="1233">
                  <c:v>14480</c:v>
                </c:pt>
                <c:pt idx="1234">
                  <c:v>14480</c:v>
                </c:pt>
                <c:pt idx="1235">
                  <c:v>14480</c:v>
                </c:pt>
                <c:pt idx="1236">
                  <c:v>14480</c:v>
                </c:pt>
                <c:pt idx="1237">
                  <c:v>14480</c:v>
                </c:pt>
                <c:pt idx="1238">
                  <c:v>14480</c:v>
                </c:pt>
                <c:pt idx="1239">
                  <c:v>14480</c:v>
                </c:pt>
                <c:pt idx="1240">
                  <c:v>14480</c:v>
                </c:pt>
                <c:pt idx="1241">
                  <c:v>14480</c:v>
                </c:pt>
                <c:pt idx="1242">
                  <c:v>14480</c:v>
                </c:pt>
                <c:pt idx="1243">
                  <c:v>14480</c:v>
                </c:pt>
                <c:pt idx="1244">
                  <c:v>14480</c:v>
                </c:pt>
                <c:pt idx="1245">
                  <c:v>14480</c:v>
                </c:pt>
                <c:pt idx="1246">
                  <c:v>14480</c:v>
                </c:pt>
                <c:pt idx="1247">
                  <c:v>14480</c:v>
                </c:pt>
                <c:pt idx="1248">
                  <c:v>14480</c:v>
                </c:pt>
                <c:pt idx="1249">
                  <c:v>14480</c:v>
                </c:pt>
                <c:pt idx="1250">
                  <c:v>14480</c:v>
                </c:pt>
                <c:pt idx="1251">
                  <c:v>14480</c:v>
                </c:pt>
                <c:pt idx="1252">
                  <c:v>14480</c:v>
                </c:pt>
                <c:pt idx="1253">
                  <c:v>14480</c:v>
                </c:pt>
                <c:pt idx="1254">
                  <c:v>14480</c:v>
                </c:pt>
                <c:pt idx="1255">
                  <c:v>14480</c:v>
                </c:pt>
                <c:pt idx="1256">
                  <c:v>14480</c:v>
                </c:pt>
                <c:pt idx="1257">
                  <c:v>14480</c:v>
                </c:pt>
                <c:pt idx="1258">
                  <c:v>14480</c:v>
                </c:pt>
                <c:pt idx="1259">
                  <c:v>14480</c:v>
                </c:pt>
                <c:pt idx="1260">
                  <c:v>14480</c:v>
                </c:pt>
                <c:pt idx="1261">
                  <c:v>14480</c:v>
                </c:pt>
                <c:pt idx="1262">
                  <c:v>14480</c:v>
                </c:pt>
                <c:pt idx="1263">
                  <c:v>14480</c:v>
                </c:pt>
                <c:pt idx="1264">
                  <c:v>14480</c:v>
                </c:pt>
                <c:pt idx="1265">
                  <c:v>14480</c:v>
                </c:pt>
                <c:pt idx="1266">
                  <c:v>14480</c:v>
                </c:pt>
                <c:pt idx="1267">
                  <c:v>14480</c:v>
                </c:pt>
                <c:pt idx="1268">
                  <c:v>14480</c:v>
                </c:pt>
                <c:pt idx="1269">
                  <c:v>14480</c:v>
                </c:pt>
                <c:pt idx="1270">
                  <c:v>14480</c:v>
                </c:pt>
                <c:pt idx="1271">
                  <c:v>14480</c:v>
                </c:pt>
                <c:pt idx="1272">
                  <c:v>14480</c:v>
                </c:pt>
                <c:pt idx="1273">
                  <c:v>14480</c:v>
                </c:pt>
                <c:pt idx="1274">
                  <c:v>14480</c:v>
                </c:pt>
                <c:pt idx="1275">
                  <c:v>14480</c:v>
                </c:pt>
                <c:pt idx="1276">
                  <c:v>14480</c:v>
                </c:pt>
                <c:pt idx="1277">
                  <c:v>14480</c:v>
                </c:pt>
                <c:pt idx="1278">
                  <c:v>14480</c:v>
                </c:pt>
                <c:pt idx="1279">
                  <c:v>14480</c:v>
                </c:pt>
                <c:pt idx="1280">
                  <c:v>14480</c:v>
                </c:pt>
                <c:pt idx="1281">
                  <c:v>14480</c:v>
                </c:pt>
                <c:pt idx="1282">
                  <c:v>14480</c:v>
                </c:pt>
                <c:pt idx="1283">
                  <c:v>14480</c:v>
                </c:pt>
                <c:pt idx="1284">
                  <c:v>14480</c:v>
                </c:pt>
                <c:pt idx="1285">
                  <c:v>14480</c:v>
                </c:pt>
                <c:pt idx="1286">
                  <c:v>14480</c:v>
                </c:pt>
                <c:pt idx="1287">
                  <c:v>14480</c:v>
                </c:pt>
                <c:pt idx="1288">
                  <c:v>14480</c:v>
                </c:pt>
                <c:pt idx="1289">
                  <c:v>14480</c:v>
                </c:pt>
                <c:pt idx="1290">
                  <c:v>14480</c:v>
                </c:pt>
                <c:pt idx="1291">
                  <c:v>14480</c:v>
                </c:pt>
                <c:pt idx="1292">
                  <c:v>14480</c:v>
                </c:pt>
                <c:pt idx="1293">
                  <c:v>14480</c:v>
                </c:pt>
                <c:pt idx="1294">
                  <c:v>14480</c:v>
                </c:pt>
                <c:pt idx="1295">
                  <c:v>14480</c:v>
                </c:pt>
                <c:pt idx="1296">
                  <c:v>14480</c:v>
                </c:pt>
                <c:pt idx="1297">
                  <c:v>14480</c:v>
                </c:pt>
                <c:pt idx="1298">
                  <c:v>14480</c:v>
                </c:pt>
                <c:pt idx="1299">
                  <c:v>14480</c:v>
                </c:pt>
                <c:pt idx="1300">
                  <c:v>14480</c:v>
                </c:pt>
                <c:pt idx="1301">
                  <c:v>14480</c:v>
                </c:pt>
                <c:pt idx="1302">
                  <c:v>14480</c:v>
                </c:pt>
                <c:pt idx="1303">
                  <c:v>14480</c:v>
                </c:pt>
                <c:pt idx="1304">
                  <c:v>14480</c:v>
                </c:pt>
                <c:pt idx="1305">
                  <c:v>14480</c:v>
                </c:pt>
                <c:pt idx="1306">
                  <c:v>14480</c:v>
                </c:pt>
                <c:pt idx="1307">
                  <c:v>14480</c:v>
                </c:pt>
                <c:pt idx="1308">
                  <c:v>14480</c:v>
                </c:pt>
                <c:pt idx="1309">
                  <c:v>14480</c:v>
                </c:pt>
                <c:pt idx="1310">
                  <c:v>14480</c:v>
                </c:pt>
                <c:pt idx="1311">
                  <c:v>14480</c:v>
                </c:pt>
                <c:pt idx="1312">
                  <c:v>14480</c:v>
                </c:pt>
                <c:pt idx="1313">
                  <c:v>14480</c:v>
                </c:pt>
                <c:pt idx="1314">
                  <c:v>14480</c:v>
                </c:pt>
                <c:pt idx="1315">
                  <c:v>14480</c:v>
                </c:pt>
                <c:pt idx="1316">
                  <c:v>14480</c:v>
                </c:pt>
                <c:pt idx="1317">
                  <c:v>14480</c:v>
                </c:pt>
                <c:pt idx="1318">
                  <c:v>14480</c:v>
                </c:pt>
                <c:pt idx="1319">
                  <c:v>14480</c:v>
                </c:pt>
                <c:pt idx="1320">
                  <c:v>14480</c:v>
                </c:pt>
                <c:pt idx="1321">
                  <c:v>14480</c:v>
                </c:pt>
                <c:pt idx="1322">
                  <c:v>14480</c:v>
                </c:pt>
                <c:pt idx="1323">
                  <c:v>14480</c:v>
                </c:pt>
                <c:pt idx="1324">
                  <c:v>14480</c:v>
                </c:pt>
                <c:pt idx="1325">
                  <c:v>14480</c:v>
                </c:pt>
                <c:pt idx="1326">
                  <c:v>14480</c:v>
                </c:pt>
                <c:pt idx="1327">
                  <c:v>14480</c:v>
                </c:pt>
                <c:pt idx="1328">
                  <c:v>14480</c:v>
                </c:pt>
                <c:pt idx="1329">
                  <c:v>14480</c:v>
                </c:pt>
                <c:pt idx="1330">
                  <c:v>14480</c:v>
                </c:pt>
                <c:pt idx="1331">
                  <c:v>14480</c:v>
                </c:pt>
                <c:pt idx="1332">
                  <c:v>14480</c:v>
                </c:pt>
                <c:pt idx="1333">
                  <c:v>14480</c:v>
                </c:pt>
                <c:pt idx="1334">
                  <c:v>14480</c:v>
                </c:pt>
                <c:pt idx="1335">
                  <c:v>14480</c:v>
                </c:pt>
                <c:pt idx="1336">
                  <c:v>14480</c:v>
                </c:pt>
                <c:pt idx="1337">
                  <c:v>14480</c:v>
                </c:pt>
                <c:pt idx="1338">
                  <c:v>14480</c:v>
                </c:pt>
                <c:pt idx="1339">
                  <c:v>14480</c:v>
                </c:pt>
                <c:pt idx="1340">
                  <c:v>14480</c:v>
                </c:pt>
                <c:pt idx="1341">
                  <c:v>14480</c:v>
                </c:pt>
                <c:pt idx="1342">
                  <c:v>14480</c:v>
                </c:pt>
                <c:pt idx="1343">
                  <c:v>14480</c:v>
                </c:pt>
                <c:pt idx="1344">
                  <c:v>14480</c:v>
                </c:pt>
                <c:pt idx="1345">
                  <c:v>14480</c:v>
                </c:pt>
                <c:pt idx="1346">
                  <c:v>14480</c:v>
                </c:pt>
                <c:pt idx="1347">
                  <c:v>14480</c:v>
                </c:pt>
                <c:pt idx="1348">
                  <c:v>14480</c:v>
                </c:pt>
                <c:pt idx="1349">
                  <c:v>14480</c:v>
                </c:pt>
                <c:pt idx="1350">
                  <c:v>14480</c:v>
                </c:pt>
                <c:pt idx="1351">
                  <c:v>14480</c:v>
                </c:pt>
                <c:pt idx="1352">
                  <c:v>14480</c:v>
                </c:pt>
                <c:pt idx="1353">
                  <c:v>14480</c:v>
                </c:pt>
                <c:pt idx="1354">
                  <c:v>14480</c:v>
                </c:pt>
                <c:pt idx="1355">
                  <c:v>14480</c:v>
                </c:pt>
                <c:pt idx="1356">
                  <c:v>14480</c:v>
                </c:pt>
                <c:pt idx="1357">
                  <c:v>14480</c:v>
                </c:pt>
                <c:pt idx="1358">
                  <c:v>14480</c:v>
                </c:pt>
                <c:pt idx="1359">
                  <c:v>14480</c:v>
                </c:pt>
                <c:pt idx="1360">
                  <c:v>14480</c:v>
                </c:pt>
                <c:pt idx="1361">
                  <c:v>14480</c:v>
                </c:pt>
                <c:pt idx="1362">
                  <c:v>14480</c:v>
                </c:pt>
                <c:pt idx="1363">
                  <c:v>14480</c:v>
                </c:pt>
                <c:pt idx="1364">
                  <c:v>14480</c:v>
                </c:pt>
                <c:pt idx="1365">
                  <c:v>14480</c:v>
                </c:pt>
                <c:pt idx="1366">
                  <c:v>14480</c:v>
                </c:pt>
                <c:pt idx="1367">
                  <c:v>14480</c:v>
                </c:pt>
                <c:pt idx="1368">
                  <c:v>14480</c:v>
                </c:pt>
                <c:pt idx="1369">
                  <c:v>14480</c:v>
                </c:pt>
                <c:pt idx="1370">
                  <c:v>14480</c:v>
                </c:pt>
                <c:pt idx="1371">
                  <c:v>14480</c:v>
                </c:pt>
                <c:pt idx="1372">
                  <c:v>14480</c:v>
                </c:pt>
                <c:pt idx="1373">
                  <c:v>14480</c:v>
                </c:pt>
                <c:pt idx="1374">
                  <c:v>14480</c:v>
                </c:pt>
                <c:pt idx="1375">
                  <c:v>14480</c:v>
                </c:pt>
                <c:pt idx="1376">
                  <c:v>14480</c:v>
                </c:pt>
                <c:pt idx="1377">
                  <c:v>14480</c:v>
                </c:pt>
                <c:pt idx="1378">
                  <c:v>14480</c:v>
                </c:pt>
                <c:pt idx="1379">
                  <c:v>14480</c:v>
                </c:pt>
                <c:pt idx="1380">
                  <c:v>14480</c:v>
                </c:pt>
                <c:pt idx="1381">
                  <c:v>14480</c:v>
                </c:pt>
                <c:pt idx="1382">
                  <c:v>14480</c:v>
                </c:pt>
                <c:pt idx="1383">
                  <c:v>14480</c:v>
                </c:pt>
                <c:pt idx="1384">
                  <c:v>14480</c:v>
                </c:pt>
                <c:pt idx="1385">
                  <c:v>14480</c:v>
                </c:pt>
                <c:pt idx="1386">
                  <c:v>14480</c:v>
                </c:pt>
                <c:pt idx="1387">
                  <c:v>14480</c:v>
                </c:pt>
                <c:pt idx="1388">
                  <c:v>14480</c:v>
                </c:pt>
                <c:pt idx="1389">
                  <c:v>14480</c:v>
                </c:pt>
                <c:pt idx="1390">
                  <c:v>14480</c:v>
                </c:pt>
                <c:pt idx="1391">
                  <c:v>14480</c:v>
                </c:pt>
                <c:pt idx="1392">
                  <c:v>14480</c:v>
                </c:pt>
                <c:pt idx="1393">
                  <c:v>14480</c:v>
                </c:pt>
                <c:pt idx="1394">
                  <c:v>14480</c:v>
                </c:pt>
                <c:pt idx="1395">
                  <c:v>14480</c:v>
                </c:pt>
                <c:pt idx="1396">
                  <c:v>14480</c:v>
                </c:pt>
                <c:pt idx="1397">
                  <c:v>14480</c:v>
                </c:pt>
                <c:pt idx="1398">
                  <c:v>14480</c:v>
                </c:pt>
                <c:pt idx="1399">
                  <c:v>14480</c:v>
                </c:pt>
                <c:pt idx="1400">
                  <c:v>14480</c:v>
                </c:pt>
                <c:pt idx="1401">
                  <c:v>14480</c:v>
                </c:pt>
                <c:pt idx="1402">
                  <c:v>14480</c:v>
                </c:pt>
                <c:pt idx="1403">
                  <c:v>14480</c:v>
                </c:pt>
                <c:pt idx="1404">
                  <c:v>14480</c:v>
                </c:pt>
                <c:pt idx="1405">
                  <c:v>14480</c:v>
                </c:pt>
                <c:pt idx="1406">
                  <c:v>14480</c:v>
                </c:pt>
                <c:pt idx="1407">
                  <c:v>14480</c:v>
                </c:pt>
                <c:pt idx="1408">
                  <c:v>14480</c:v>
                </c:pt>
                <c:pt idx="1409">
                  <c:v>14480</c:v>
                </c:pt>
                <c:pt idx="1410">
                  <c:v>14480</c:v>
                </c:pt>
                <c:pt idx="1411">
                  <c:v>14480</c:v>
                </c:pt>
                <c:pt idx="1412">
                  <c:v>14480</c:v>
                </c:pt>
                <c:pt idx="1413">
                  <c:v>14480</c:v>
                </c:pt>
                <c:pt idx="1414">
                  <c:v>14480</c:v>
                </c:pt>
                <c:pt idx="1415">
                  <c:v>14480</c:v>
                </c:pt>
                <c:pt idx="1416">
                  <c:v>14480</c:v>
                </c:pt>
                <c:pt idx="1417">
                  <c:v>14480</c:v>
                </c:pt>
                <c:pt idx="1418">
                  <c:v>14480</c:v>
                </c:pt>
                <c:pt idx="1419">
                  <c:v>14480</c:v>
                </c:pt>
                <c:pt idx="1420">
                  <c:v>14480</c:v>
                </c:pt>
                <c:pt idx="1421">
                  <c:v>14480</c:v>
                </c:pt>
                <c:pt idx="1422">
                  <c:v>14480</c:v>
                </c:pt>
                <c:pt idx="1423">
                  <c:v>14480</c:v>
                </c:pt>
                <c:pt idx="1424">
                  <c:v>14480</c:v>
                </c:pt>
                <c:pt idx="1425">
                  <c:v>14480</c:v>
                </c:pt>
                <c:pt idx="1426">
                  <c:v>14480</c:v>
                </c:pt>
                <c:pt idx="1427">
                  <c:v>14480</c:v>
                </c:pt>
                <c:pt idx="1428">
                  <c:v>14480</c:v>
                </c:pt>
                <c:pt idx="1429">
                  <c:v>14480</c:v>
                </c:pt>
                <c:pt idx="1430">
                  <c:v>14480</c:v>
                </c:pt>
                <c:pt idx="1431">
                  <c:v>14480</c:v>
                </c:pt>
                <c:pt idx="1432">
                  <c:v>14480</c:v>
                </c:pt>
                <c:pt idx="1433">
                  <c:v>14480</c:v>
                </c:pt>
                <c:pt idx="1434">
                  <c:v>14480</c:v>
                </c:pt>
                <c:pt idx="1435">
                  <c:v>14480</c:v>
                </c:pt>
                <c:pt idx="1436">
                  <c:v>14480</c:v>
                </c:pt>
                <c:pt idx="1437">
                  <c:v>14480</c:v>
                </c:pt>
                <c:pt idx="1438">
                  <c:v>14480</c:v>
                </c:pt>
                <c:pt idx="1439">
                  <c:v>14480</c:v>
                </c:pt>
                <c:pt idx="1440">
                  <c:v>14480</c:v>
                </c:pt>
                <c:pt idx="1441">
                  <c:v>14480</c:v>
                </c:pt>
                <c:pt idx="1442">
                  <c:v>14480</c:v>
                </c:pt>
                <c:pt idx="1443">
                  <c:v>14480</c:v>
                </c:pt>
                <c:pt idx="1444">
                  <c:v>14480</c:v>
                </c:pt>
                <c:pt idx="1445">
                  <c:v>14480</c:v>
                </c:pt>
                <c:pt idx="1446">
                  <c:v>14480</c:v>
                </c:pt>
                <c:pt idx="1447">
                  <c:v>14480</c:v>
                </c:pt>
                <c:pt idx="1448">
                  <c:v>14480</c:v>
                </c:pt>
                <c:pt idx="1449">
                  <c:v>14480</c:v>
                </c:pt>
                <c:pt idx="1450">
                  <c:v>14480</c:v>
                </c:pt>
                <c:pt idx="1451">
                  <c:v>14480</c:v>
                </c:pt>
                <c:pt idx="1452">
                  <c:v>14480</c:v>
                </c:pt>
                <c:pt idx="1453">
                  <c:v>14480</c:v>
                </c:pt>
                <c:pt idx="1454">
                  <c:v>14480</c:v>
                </c:pt>
                <c:pt idx="1455">
                  <c:v>14480</c:v>
                </c:pt>
                <c:pt idx="1456">
                  <c:v>14480</c:v>
                </c:pt>
                <c:pt idx="1457">
                  <c:v>14480</c:v>
                </c:pt>
                <c:pt idx="1458">
                  <c:v>14480</c:v>
                </c:pt>
                <c:pt idx="1459">
                  <c:v>14480</c:v>
                </c:pt>
                <c:pt idx="1460">
                  <c:v>14480</c:v>
                </c:pt>
                <c:pt idx="1461">
                  <c:v>14480</c:v>
                </c:pt>
                <c:pt idx="1462">
                  <c:v>14480</c:v>
                </c:pt>
                <c:pt idx="1463">
                  <c:v>14480</c:v>
                </c:pt>
                <c:pt idx="1464">
                  <c:v>14480</c:v>
                </c:pt>
                <c:pt idx="1465">
                  <c:v>14480</c:v>
                </c:pt>
                <c:pt idx="1466">
                  <c:v>14480</c:v>
                </c:pt>
                <c:pt idx="1467">
                  <c:v>14480</c:v>
                </c:pt>
                <c:pt idx="1468">
                  <c:v>14480</c:v>
                </c:pt>
                <c:pt idx="1469">
                  <c:v>14480</c:v>
                </c:pt>
                <c:pt idx="1470">
                  <c:v>14480</c:v>
                </c:pt>
                <c:pt idx="1471">
                  <c:v>14480</c:v>
                </c:pt>
                <c:pt idx="1472">
                  <c:v>14480</c:v>
                </c:pt>
                <c:pt idx="1473">
                  <c:v>14480</c:v>
                </c:pt>
                <c:pt idx="1474">
                  <c:v>14480</c:v>
                </c:pt>
                <c:pt idx="1475">
                  <c:v>14480</c:v>
                </c:pt>
                <c:pt idx="1476">
                  <c:v>14480</c:v>
                </c:pt>
                <c:pt idx="1477">
                  <c:v>14480</c:v>
                </c:pt>
                <c:pt idx="1478">
                  <c:v>14480</c:v>
                </c:pt>
                <c:pt idx="1479">
                  <c:v>14480</c:v>
                </c:pt>
                <c:pt idx="1480">
                  <c:v>14480</c:v>
                </c:pt>
                <c:pt idx="1481">
                  <c:v>14480</c:v>
                </c:pt>
                <c:pt idx="1482">
                  <c:v>14480</c:v>
                </c:pt>
                <c:pt idx="1483">
                  <c:v>14480</c:v>
                </c:pt>
                <c:pt idx="1484">
                  <c:v>14480</c:v>
                </c:pt>
                <c:pt idx="1485">
                  <c:v>14480</c:v>
                </c:pt>
                <c:pt idx="1486">
                  <c:v>14480</c:v>
                </c:pt>
                <c:pt idx="1487">
                  <c:v>14480</c:v>
                </c:pt>
                <c:pt idx="1488">
                  <c:v>14480</c:v>
                </c:pt>
                <c:pt idx="1489">
                  <c:v>14480</c:v>
                </c:pt>
                <c:pt idx="1490">
                  <c:v>14480</c:v>
                </c:pt>
                <c:pt idx="1491">
                  <c:v>14480</c:v>
                </c:pt>
                <c:pt idx="1492">
                  <c:v>14480</c:v>
                </c:pt>
                <c:pt idx="1493">
                  <c:v>14480</c:v>
                </c:pt>
                <c:pt idx="1494">
                  <c:v>14480</c:v>
                </c:pt>
                <c:pt idx="1495">
                  <c:v>14480</c:v>
                </c:pt>
                <c:pt idx="1496">
                  <c:v>14480</c:v>
                </c:pt>
                <c:pt idx="1497">
                  <c:v>14480</c:v>
                </c:pt>
                <c:pt idx="1498">
                  <c:v>14480</c:v>
                </c:pt>
                <c:pt idx="1499">
                  <c:v>14480</c:v>
                </c:pt>
                <c:pt idx="1500">
                  <c:v>14480</c:v>
                </c:pt>
                <c:pt idx="1501">
                  <c:v>14480</c:v>
                </c:pt>
                <c:pt idx="1502">
                  <c:v>14480</c:v>
                </c:pt>
                <c:pt idx="1503">
                  <c:v>14480</c:v>
                </c:pt>
                <c:pt idx="1504">
                  <c:v>14480</c:v>
                </c:pt>
                <c:pt idx="1505">
                  <c:v>14480</c:v>
                </c:pt>
                <c:pt idx="1506">
                  <c:v>14480</c:v>
                </c:pt>
                <c:pt idx="1507">
                  <c:v>14480</c:v>
                </c:pt>
                <c:pt idx="1508">
                  <c:v>14480</c:v>
                </c:pt>
                <c:pt idx="1509">
                  <c:v>14480</c:v>
                </c:pt>
                <c:pt idx="1510">
                  <c:v>14480</c:v>
                </c:pt>
                <c:pt idx="1511">
                  <c:v>14480</c:v>
                </c:pt>
                <c:pt idx="1512">
                  <c:v>14480</c:v>
                </c:pt>
                <c:pt idx="1513">
                  <c:v>14480</c:v>
                </c:pt>
                <c:pt idx="1514">
                  <c:v>14480</c:v>
                </c:pt>
                <c:pt idx="1515">
                  <c:v>14480</c:v>
                </c:pt>
                <c:pt idx="1516">
                  <c:v>14480</c:v>
                </c:pt>
                <c:pt idx="1517">
                  <c:v>14480</c:v>
                </c:pt>
                <c:pt idx="1518">
                  <c:v>14480</c:v>
                </c:pt>
                <c:pt idx="1519">
                  <c:v>14480</c:v>
                </c:pt>
                <c:pt idx="1520">
                  <c:v>14480</c:v>
                </c:pt>
                <c:pt idx="1521">
                  <c:v>14480</c:v>
                </c:pt>
                <c:pt idx="1522">
                  <c:v>14480</c:v>
                </c:pt>
                <c:pt idx="1523">
                  <c:v>14480</c:v>
                </c:pt>
                <c:pt idx="1524">
                  <c:v>14480</c:v>
                </c:pt>
                <c:pt idx="1525">
                  <c:v>14480</c:v>
                </c:pt>
                <c:pt idx="1526">
                  <c:v>14480</c:v>
                </c:pt>
                <c:pt idx="1527">
                  <c:v>14480</c:v>
                </c:pt>
                <c:pt idx="1528">
                  <c:v>14480</c:v>
                </c:pt>
                <c:pt idx="1529">
                  <c:v>14480</c:v>
                </c:pt>
                <c:pt idx="1530">
                  <c:v>14480</c:v>
                </c:pt>
                <c:pt idx="1531">
                  <c:v>14480</c:v>
                </c:pt>
                <c:pt idx="1532">
                  <c:v>14480</c:v>
                </c:pt>
                <c:pt idx="1533">
                  <c:v>14480</c:v>
                </c:pt>
                <c:pt idx="1534">
                  <c:v>14480</c:v>
                </c:pt>
                <c:pt idx="1535">
                  <c:v>14480</c:v>
                </c:pt>
                <c:pt idx="1536">
                  <c:v>14480</c:v>
                </c:pt>
                <c:pt idx="1537">
                  <c:v>14480</c:v>
                </c:pt>
                <c:pt idx="1538">
                  <c:v>14480</c:v>
                </c:pt>
                <c:pt idx="1539">
                  <c:v>14480</c:v>
                </c:pt>
                <c:pt idx="1540">
                  <c:v>14480</c:v>
                </c:pt>
                <c:pt idx="1541">
                  <c:v>14480</c:v>
                </c:pt>
                <c:pt idx="1542">
                  <c:v>14480</c:v>
                </c:pt>
                <c:pt idx="1543">
                  <c:v>14480</c:v>
                </c:pt>
                <c:pt idx="1544">
                  <c:v>14480</c:v>
                </c:pt>
                <c:pt idx="1545">
                  <c:v>14480</c:v>
                </c:pt>
                <c:pt idx="1546">
                  <c:v>14480</c:v>
                </c:pt>
                <c:pt idx="1547">
                  <c:v>14480</c:v>
                </c:pt>
                <c:pt idx="1548">
                  <c:v>14480</c:v>
                </c:pt>
                <c:pt idx="1549">
                  <c:v>14480</c:v>
                </c:pt>
                <c:pt idx="1550">
                  <c:v>14480</c:v>
                </c:pt>
                <c:pt idx="1551">
                  <c:v>14480</c:v>
                </c:pt>
                <c:pt idx="1552">
                  <c:v>14480</c:v>
                </c:pt>
                <c:pt idx="1553">
                  <c:v>14480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A733-4DFF-823D-355602EF25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6772736"/>
        <c:axId val="126774272"/>
      </c:scatterChart>
      <c:valAx>
        <c:axId val="126772736"/>
        <c:scaling>
          <c:orientation val="minMax"/>
          <c:max val="1"/>
        </c:scaling>
        <c:delete val="0"/>
        <c:axPos val="b"/>
        <c:majorGridlines>
          <c:spPr>
            <a:ln>
              <a:solidFill>
                <a:schemeClr val="tx1"/>
              </a:solidFill>
              <a:prstDash val="dash"/>
            </a:ln>
          </c:spPr>
        </c:majorGridlines>
        <c:numFmt formatCode="0%" sourceLinked="0"/>
        <c:majorTickMark val="out"/>
        <c:minorTickMark val="none"/>
        <c:tickLblPos val="nextTo"/>
        <c:spPr>
          <a:ln w="28575">
            <a:solidFill>
              <a:prstClr val="black"/>
            </a:solidFill>
          </a:ln>
        </c:spPr>
        <c:crossAx val="126774272"/>
        <c:crosses val="autoZero"/>
        <c:crossBetween val="midCat"/>
      </c:valAx>
      <c:valAx>
        <c:axId val="126774272"/>
        <c:scaling>
          <c:orientation val="minMax"/>
          <c:max val="80000"/>
        </c:scaling>
        <c:delete val="0"/>
        <c:axPos val="l"/>
        <c:majorGridlines>
          <c:spPr>
            <a:ln>
              <a:solidFill>
                <a:prstClr val="black"/>
              </a:solidFill>
              <a:prstDash val="dash"/>
            </a:ln>
          </c:spPr>
        </c:majorGridlines>
        <c:numFmt formatCode="#,##0\ [$$-409]" sourceLinked="0"/>
        <c:majorTickMark val="out"/>
        <c:minorTickMark val="none"/>
        <c:tickLblPos val="nextTo"/>
        <c:spPr>
          <a:ln w="28575">
            <a:solidFill>
              <a:prstClr val="black"/>
            </a:solidFill>
          </a:ln>
        </c:spPr>
        <c:crossAx val="126772736"/>
        <c:crossesAt val="0"/>
        <c:crossBetween val="midCat"/>
      </c:valAx>
      <c:spPr>
        <a:ln w="28575">
          <a:solidFill>
            <a:prstClr val="black"/>
          </a:solidFill>
        </a:ln>
      </c:spPr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4.3788819875776396E-2"/>
          <c:y val="0.93179223401869371"/>
          <c:w val="0.9"/>
          <c:h val="5.6486156964343226E-2"/>
        </c:manualLayout>
      </c:layout>
      <c:overlay val="0"/>
    </c:legend>
    <c:plotVisOnly val="1"/>
    <c:dispBlanksAs val="gap"/>
    <c:showDLblsOverMax val="0"/>
  </c:chart>
  <c:spPr>
    <a:ln>
      <a:solidFill>
        <a:prstClr val="black"/>
      </a:solidFill>
    </a:ln>
  </c:spPr>
  <c:txPr>
    <a:bodyPr/>
    <a:lstStyle/>
    <a:p>
      <a:pPr>
        <a:defRPr sz="1200" b="1">
          <a:latin typeface="Arial" pitchFamily="34" charset="0"/>
          <a:cs typeface="Arial" pitchFamily="34" charset="0"/>
        </a:defRPr>
      </a:pPr>
      <a:endParaRPr lang="de-DE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8716975098924877E-2"/>
          <c:y val="4.4973544973544971E-2"/>
          <c:w val="0.88528624911733655"/>
          <c:h val="0.76164041994750731"/>
        </c:manualLayout>
      </c:layout>
      <c:lineChart>
        <c:grouping val="standard"/>
        <c:varyColors val="0"/>
        <c:ser>
          <c:idx val="2"/>
          <c:order val="0"/>
          <c:tx>
            <c:strRef>
              <c:f>'[9]2000=1'!$D$2</c:f>
              <c:strCache>
                <c:ptCount val="1"/>
                <c:pt idx="0">
                  <c:v>Zement</c:v>
                </c:pt>
              </c:strCache>
            </c:strRef>
          </c:tx>
          <c:spPr>
            <a:ln>
              <a:solidFill>
                <a:srgbClr val="3333FF"/>
              </a:solidFill>
            </a:ln>
          </c:spPr>
          <c:marker>
            <c:symbol val="diamond"/>
            <c:size val="7"/>
            <c:spPr>
              <a:solidFill>
                <a:srgbClr val="FFFF00"/>
              </a:solidFill>
              <a:ln>
                <a:solidFill>
                  <a:srgbClr val="3333FF"/>
                </a:solidFill>
              </a:ln>
            </c:spPr>
          </c:marker>
          <c:cat>
            <c:numRef>
              <c:f>'[9]2000=1'!$A$4:$A$58</c:f>
              <c:numCache>
                <c:formatCode>General</c:formatCode>
                <c:ptCount val="55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  <c:pt idx="53">
                  <c:v>2013</c:v>
                </c:pt>
                <c:pt idx="54">
                  <c:v>2014</c:v>
                </c:pt>
              </c:numCache>
            </c:numRef>
          </c:cat>
          <c:val>
            <c:numRef>
              <c:f>'[9]2000=1'!$D$4:$D$58</c:f>
              <c:numCache>
                <c:formatCode>General</c:formatCode>
                <c:ptCount val="55"/>
                <c:pt idx="0">
                  <c:v>0.83718200410366972</c:v>
                </c:pt>
                <c:pt idx="1">
                  <c:v>0.84509130839369284</c:v>
                </c:pt>
                <c:pt idx="2">
                  <c:v>0.86137964281555623</c:v>
                </c:pt>
                <c:pt idx="3">
                  <c:v>0.86323078480828119</c:v>
                </c:pt>
                <c:pt idx="4">
                  <c:v>0.89031590967896357</c:v>
                </c:pt>
                <c:pt idx="5">
                  <c:v>0.87973599109133149</c:v>
                </c:pt>
                <c:pt idx="6">
                  <c:v>0.89032091094783217</c:v>
                </c:pt>
                <c:pt idx="7">
                  <c:v>0.88151280153212075</c:v>
                </c:pt>
                <c:pt idx="8">
                  <c:v>0.89235771482293025</c:v>
                </c:pt>
                <c:pt idx="9">
                  <c:v>0.88852589270077853</c:v>
                </c:pt>
                <c:pt idx="10">
                  <c:v>0.90023799626663192</c:v>
                </c:pt>
                <c:pt idx="11">
                  <c:v>0.89235752699432258</c:v>
                </c:pt>
                <c:pt idx="12">
                  <c:v>0.94661774954779188</c:v>
                </c:pt>
                <c:pt idx="13">
                  <c:v>0.94503916940340238</c:v>
                </c:pt>
                <c:pt idx="14">
                  <c:v>0.930792394867618</c:v>
                </c:pt>
                <c:pt idx="15">
                  <c:v>0.92263673696019</c:v>
                </c:pt>
                <c:pt idx="16">
                  <c:v>0.91890717076942308</c:v>
                </c:pt>
                <c:pt idx="17">
                  <c:v>0.95800658468719679</c:v>
                </c:pt>
                <c:pt idx="18">
                  <c:v>0.9834508184358306</c:v>
                </c:pt>
                <c:pt idx="19">
                  <c:v>0.96641191452478015</c:v>
                </c:pt>
                <c:pt idx="20">
                  <c:v>0.9613957541818392</c:v>
                </c:pt>
                <c:pt idx="21">
                  <c:v>0.94578497962852881</c:v>
                </c:pt>
                <c:pt idx="22">
                  <c:v>0.94234695492578568</c:v>
                </c:pt>
                <c:pt idx="23">
                  <c:v>0.94798670286722775</c:v>
                </c:pt>
                <c:pt idx="24">
                  <c:v>0.93065256251334505</c:v>
                </c:pt>
                <c:pt idx="25">
                  <c:v>0.91388923632939889</c:v>
                </c:pt>
                <c:pt idx="26">
                  <c:v>0.93055584117271661</c:v>
                </c:pt>
                <c:pt idx="27">
                  <c:v>0.93814619787082631</c:v>
                </c:pt>
                <c:pt idx="28">
                  <c:v>0.95132282995277451</c:v>
                </c:pt>
                <c:pt idx="29">
                  <c:v>0.85413627454135377</c:v>
                </c:pt>
                <c:pt idx="30">
                  <c:v>0.83011583493337704</c:v>
                </c:pt>
                <c:pt idx="31">
                  <c:v>0.93005548383745051</c:v>
                </c:pt>
                <c:pt idx="32">
                  <c:v>0.8647473450884966</c:v>
                </c:pt>
                <c:pt idx="33">
                  <c:v>0.97806475906849633</c:v>
                </c:pt>
                <c:pt idx="34">
                  <c:v>1.00656146519628</c:v>
                </c:pt>
                <c:pt idx="35">
                  <c:v>1.0307433026641666</c:v>
                </c:pt>
                <c:pt idx="36">
                  <c:v>1.0309342003813715</c:v>
                </c:pt>
                <c:pt idx="37">
                  <c:v>1.0300446716260441</c:v>
                </c:pt>
                <c:pt idx="38">
                  <c:v>0.99979163663302184</c:v>
                </c:pt>
                <c:pt idx="39">
                  <c:v>1.004928613681495</c:v>
                </c:pt>
                <c:pt idx="40">
                  <c:v>1</c:v>
                </c:pt>
                <c:pt idx="41">
                  <c:v>1.0351530518620131</c:v>
                </c:pt>
                <c:pt idx="42">
                  <c:v>1.0719627498081228</c:v>
                </c:pt>
                <c:pt idx="43">
                  <c:v>1.139036671782746</c:v>
                </c:pt>
                <c:pt idx="44">
                  <c:v>1.1857080330829917</c:v>
                </c:pt>
                <c:pt idx="45">
                  <c:v>1.2282417894126239</c:v>
                </c:pt>
                <c:pt idx="46">
                  <c:v>1.3156053456229895</c:v>
                </c:pt>
                <c:pt idx="47">
                  <c:v>1.3574859581779992</c:v>
                </c:pt>
                <c:pt idx="48">
                  <c:v>1.3570465747741136</c:v>
                </c:pt>
                <c:pt idx="49">
                  <c:v>1.4828574436823061</c:v>
                </c:pt>
                <c:pt idx="50">
                  <c:v>1.5368668568104966</c:v>
                </c:pt>
                <c:pt idx="51">
                  <c:v>1.6578312022214974</c:v>
                </c:pt>
                <c:pt idx="52">
                  <c:v>1.6966976193949777</c:v>
                </c:pt>
                <c:pt idx="53">
                  <c:v>1.7659209607277386</c:v>
                </c:pt>
                <c:pt idx="54">
                  <c:v>1.7695238870980317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A83-407B-99BD-FA55EB96E8BC}"/>
            </c:ext>
          </c:extLst>
        </c:ser>
        <c:ser>
          <c:idx val="3"/>
          <c:order val="1"/>
          <c:tx>
            <c:strRef>
              <c:f>'[9]2000=1'!$E$2</c:f>
              <c:strCache>
                <c:ptCount val="1"/>
                <c:pt idx="0">
                  <c:v>Stahl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val>
            <c:numRef>
              <c:f>'[9]2000=1'!$E$4:$E$58</c:f>
              <c:numCache>
                <c:formatCode>General</c:formatCode>
                <c:ptCount val="55"/>
                <c:pt idx="0">
                  <c:v>1.787357516502124</c:v>
                </c:pt>
                <c:pt idx="1">
                  <c:v>1.7435341901016954</c:v>
                </c:pt>
                <c:pt idx="2">
                  <c:v>1.6939547616823367</c:v>
                </c:pt>
                <c:pt idx="3">
                  <c:v>1.725977966935998</c:v>
                </c:pt>
                <c:pt idx="4">
                  <c:v>1.8282652074939525</c:v>
                </c:pt>
                <c:pt idx="5">
                  <c:v>1.8195554739600126</c:v>
                </c:pt>
                <c:pt idx="6">
                  <c:v>1.7791977045451142</c:v>
                </c:pt>
                <c:pt idx="7">
                  <c:v>1.7724928469421097</c:v>
                </c:pt>
                <c:pt idx="8">
                  <c:v>1.7927847951708398</c:v>
                </c:pt>
                <c:pt idx="9">
                  <c:v>1.833966253860754</c:v>
                </c:pt>
                <c:pt idx="10">
                  <c:v>1.8263701290841101</c:v>
                </c:pt>
                <c:pt idx="11">
                  <c:v>1.7161378673677858</c:v>
                </c:pt>
                <c:pt idx="12">
                  <c:v>1.7591909887208883</c:v>
                </c:pt>
                <c:pt idx="13">
                  <c:v>1.8350896343293679</c:v>
                </c:pt>
                <c:pt idx="14">
                  <c:v>1.8301908683664829</c:v>
                </c:pt>
                <c:pt idx="15">
                  <c:v>1.6525132395327651</c:v>
                </c:pt>
                <c:pt idx="16">
                  <c:v>1.6447393158483756</c:v>
                </c:pt>
                <c:pt idx="17">
                  <c:v>1.5796465072370318</c:v>
                </c:pt>
                <c:pt idx="18">
                  <c:v>1.6098996985056018</c:v>
                </c:pt>
                <c:pt idx="19">
                  <c:v>1.6117291241103584</c:v>
                </c:pt>
                <c:pt idx="20">
                  <c:v>1.5222798531781312</c:v>
                </c:pt>
                <c:pt idx="21">
                  <c:v>1.4727338881001373</c:v>
                </c:pt>
                <c:pt idx="22">
                  <c:v>1.3355693283668904</c:v>
                </c:pt>
                <c:pt idx="23">
                  <c:v>1.3391372276592697</c:v>
                </c:pt>
                <c:pt idx="24">
                  <c:v>1.373126558322864</c:v>
                </c:pt>
                <c:pt idx="25">
                  <c:v>1.3356954751085648</c:v>
                </c:pt>
                <c:pt idx="26">
                  <c:v>1.2854660159841313</c:v>
                </c:pt>
                <c:pt idx="27">
                  <c:v>1.2771072603024738</c:v>
                </c:pt>
                <c:pt idx="28">
                  <c:v>1.2961936233009075</c:v>
                </c:pt>
                <c:pt idx="29">
                  <c:v>1.2550605319398207</c:v>
                </c:pt>
                <c:pt idx="30">
                  <c:v>1.1983893209608392</c:v>
                </c:pt>
                <c:pt idx="31">
                  <c:v>1.1296584562287557</c:v>
                </c:pt>
                <c:pt idx="32">
                  <c:v>1.088772666933276</c:v>
                </c:pt>
                <c:pt idx="33">
                  <c:v>1.080073700313668</c:v>
                </c:pt>
                <c:pt idx="34">
                  <c:v>1.0474462718118096</c:v>
                </c:pt>
                <c:pt idx="35">
                  <c:v>1.0475859797123821</c:v>
                </c:pt>
                <c:pt idx="36">
                  <c:v>1.0127453057384979</c:v>
                </c:pt>
                <c:pt idx="37">
                  <c:v>1.0363661747250381</c:v>
                </c:pt>
                <c:pt idx="38">
                  <c:v>0.9762671275357736</c:v>
                </c:pt>
                <c:pt idx="39">
                  <c:v>0.96165756984532702</c:v>
                </c:pt>
                <c:pt idx="40">
                  <c:v>1</c:v>
                </c:pt>
                <c:pt idx="41">
                  <c:v>0.98422700121645856</c:v>
                </c:pt>
                <c:pt idx="42">
                  <c:v>1.0263711003918008</c:v>
                </c:pt>
                <c:pt idx="43">
                  <c:v>1.0725917602825941</c:v>
                </c:pt>
                <c:pt idx="44">
                  <c:v>1.1208014262760315</c:v>
                </c:pt>
                <c:pt idx="45">
                  <c:v>1.1636169022700624</c:v>
                </c:pt>
                <c:pt idx="46">
                  <c:v>1.2258109978301313</c:v>
                </c:pt>
                <c:pt idx="47">
                  <c:v>1.2736554457931319</c:v>
                </c:pt>
                <c:pt idx="48">
                  <c:v>1.2367749959902112</c:v>
                </c:pt>
                <c:pt idx="49">
                  <c:v>1.1678682077186231</c:v>
                </c:pt>
                <c:pt idx="50">
                  <c:v>1.3045644715525684</c:v>
                </c:pt>
                <c:pt idx="51">
                  <c:v>1.3482803189187063</c:v>
                </c:pt>
                <c:pt idx="52">
                  <c:v>1.3184808848960303</c:v>
                </c:pt>
                <c:pt idx="53">
                  <c:v>1.3727170537907321</c:v>
                </c:pt>
                <c:pt idx="54">
                  <c:v>1.3558547228358242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A83-407B-99BD-FA55EB96E8BC}"/>
            </c:ext>
          </c:extLst>
        </c:ser>
        <c:ser>
          <c:idx val="4"/>
          <c:order val="2"/>
          <c:tx>
            <c:strRef>
              <c:f>'[9]2000=1'!$F$2</c:f>
              <c:strCache>
                <c:ptCount val="1"/>
                <c:pt idx="0">
                  <c:v>Aluminium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star"/>
            <c:size val="7"/>
            <c:spPr>
              <a:ln w="22225"/>
            </c:spPr>
          </c:marker>
          <c:val>
            <c:numRef>
              <c:f>'[9]2000=1'!$F$4:$F$58</c:f>
              <c:numCache>
                <c:formatCode>General</c:formatCode>
                <c:ptCount val="55"/>
                <c:pt idx="0">
                  <c:v>0.81132400410694328</c:v>
                </c:pt>
                <c:pt idx="1">
                  <c:v>0.81432602523572251</c:v>
                </c:pt>
                <c:pt idx="2">
                  <c:v>0.8305346864557448</c:v>
                </c:pt>
                <c:pt idx="3">
                  <c:v>0.8299435742372564</c:v>
                </c:pt>
                <c:pt idx="4">
                  <c:v>0.86927432952293227</c:v>
                </c:pt>
                <c:pt idx="5">
                  <c:v>0.87497294929794811</c:v>
                </c:pt>
                <c:pt idx="6">
                  <c:v>0.90142934166600208</c:v>
                </c:pt>
                <c:pt idx="7">
                  <c:v>0.95009290278810798</c:v>
                </c:pt>
                <c:pt idx="8">
                  <c:v>0.94894121815976573</c:v>
                </c:pt>
                <c:pt idx="9">
                  <c:v>1.002500372991592</c:v>
                </c:pt>
                <c:pt idx="10">
                  <c:v>1.0378684640515179</c:v>
                </c:pt>
                <c:pt idx="11">
                  <c:v>1.0642065283217506</c:v>
                </c:pt>
                <c:pt idx="12">
                  <c:v>1.0761372970709471</c:v>
                </c:pt>
                <c:pt idx="13">
                  <c:v>1.1127558390862529</c:v>
                </c:pt>
                <c:pt idx="14">
                  <c:v>1.193574989134869</c:v>
                </c:pt>
                <c:pt idx="15">
                  <c:v>1.0860682123427703</c:v>
                </c:pt>
                <c:pt idx="16">
                  <c:v>1.0755246652706703</c:v>
                </c:pt>
                <c:pt idx="17">
                  <c:v>1.1330174166339768</c:v>
                </c:pt>
                <c:pt idx="18">
                  <c:v>1.1105152888767824</c:v>
                </c:pt>
                <c:pt idx="19">
                  <c:v>1.1048448327787201</c:v>
                </c:pt>
                <c:pt idx="20">
                  <c:v>1.1452883692037239</c:v>
                </c:pt>
                <c:pt idx="21">
                  <c:v>1.1002578246788606</c:v>
                </c:pt>
                <c:pt idx="22">
                  <c:v>0.9720710739270304</c:v>
                </c:pt>
                <c:pt idx="23">
                  <c:v>0.98206222773366258</c:v>
                </c:pt>
                <c:pt idx="24">
                  <c:v>1.0606040249818343</c:v>
                </c:pt>
                <c:pt idx="25">
                  <c:v>1.0021122785728025</c:v>
                </c:pt>
                <c:pt idx="26">
                  <c:v>0.97119053839813763</c:v>
                </c:pt>
                <c:pt idx="27">
                  <c:v>1.0042177888643435</c:v>
                </c:pt>
                <c:pt idx="28">
                  <c:v>1.0753743128841804</c:v>
                </c:pt>
                <c:pt idx="29">
                  <c:v>1.0639344288458521</c:v>
                </c:pt>
                <c:pt idx="30">
                  <c:v>1.049333440636796</c:v>
                </c:pt>
                <c:pt idx="31">
                  <c:v>1.0562301204164652</c:v>
                </c:pt>
                <c:pt idx="32">
                  <c:v>1.0257603479991717</c:v>
                </c:pt>
                <c:pt idx="33">
                  <c:v>1.0247274579333128</c:v>
                </c:pt>
                <c:pt idx="34">
                  <c:v>0.96365765578492191</c:v>
                </c:pt>
                <c:pt idx="35">
                  <c:v>0.95995464660952656</c:v>
                </c:pt>
                <c:pt idx="36">
                  <c:v>0.98115198969037976</c:v>
                </c:pt>
                <c:pt idx="37">
                  <c:v>0.98702304902661331</c:v>
                </c:pt>
                <c:pt idx="38">
                  <c:v>1.002303004647652</c:v>
                </c:pt>
                <c:pt idx="39">
                  <c:v>1.0125793047733096</c:v>
                </c:pt>
                <c:pt idx="40">
                  <c:v>1</c:v>
                </c:pt>
                <c:pt idx="41">
                  <c:v>0.9819166091948236</c:v>
                </c:pt>
                <c:pt idx="42">
                  <c:v>1.0331188543696304</c:v>
                </c:pt>
                <c:pt idx="43">
                  <c:v>1.0785646519264558</c:v>
                </c:pt>
                <c:pt idx="44">
                  <c:v>1.105876552869218</c:v>
                </c:pt>
                <c:pt idx="45">
                  <c:v>1.1389600860967712</c:v>
                </c:pt>
                <c:pt idx="46">
                  <c:v>1.1628557663366346</c:v>
                </c:pt>
                <c:pt idx="47">
                  <c:v>1.2507486720385839</c:v>
                </c:pt>
                <c:pt idx="48">
                  <c:v>1.2913447891237255</c:v>
                </c:pt>
                <c:pt idx="49">
                  <c:v>1.2355044574279115</c:v>
                </c:pt>
                <c:pt idx="50">
                  <c:v>1.33388516717784</c:v>
                </c:pt>
                <c:pt idx="51">
                  <c:v>1.3931426892877519</c:v>
                </c:pt>
                <c:pt idx="52">
                  <c:v>1.3987620065694959</c:v>
                </c:pt>
                <c:pt idx="53">
                  <c:v>1.4167935247553074</c:v>
                </c:pt>
                <c:pt idx="54">
                  <c:v>1.4604050983069294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A83-407B-99BD-FA55EB96E8BC}"/>
            </c:ext>
          </c:extLst>
        </c:ser>
        <c:ser>
          <c:idx val="5"/>
          <c:order val="3"/>
          <c:tx>
            <c:strRef>
              <c:f>'[9]2000=1'!$G$2</c:f>
              <c:strCache>
                <c:ptCount val="1"/>
                <c:pt idx="0">
                  <c:v>Kupfer</c:v>
                </c:pt>
              </c:strCache>
            </c:strRef>
          </c:tx>
          <c:marker>
            <c:symbol val="circle"/>
            <c:size val="6"/>
            <c:spPr>
              <a:solidFill>
                <a:schemeClr val="tx1"/>
              </a:solidFill>
            </c:spPr>
          </c:marker>
          <c:val>
            <c:numRef>
              <c:f>'[9]2000=1'!$G$4:$G$58</c:f>
              <c:numCache>
                <c:formatCode>General</c:formatCode>
                <c:ptCount val="55"/>
                <c:pt idx="0">
                  <c:v>1.3106192684282743</c:v>
                </c:pt>
                <c:pt idx="1">
                  <c:v>1.3045361165393738</c:v>
                </c:pt>
                <c:pt idx="2">
                  <c:v>1.2751229182730091</c:v>
                </c:pt>
                <c:pt idx="3">
                  <c:v>1.2320449957779567</c:v>
                </c:pt>
                <c:pt idx="4">
                  <c:v>1.1988442457780109</c:v>
                </c:pt>
                <c:pt idx="5">
                  <c:v>1.1895522599121291</c:v>
                </c:pt>
                <c:pt idx="6">
                  <c:v>1.1046916529177238</c:v>
                </c:pt>
                <c:pt idx="7">
                  <c:v>1.0697530363054646</c:v>
                </c:pt>
                <c:pt idx="8">
                  <c:v>1.091277022617928</c:v>
                </c:pt>
                <c:pt idx="9">
                  <c:v>1.1356997232492159</c:v>
                </c:pt>
                <c:pt idx="10">
                  <c:v>1.1681519994588327</c:v>
                </c:pt>
                <c:pt idx="11">
                  <c:v>1.1298153773978965</c:v>
                </c:pt>
                <c:pt idx="12">
                  <c:v>1.1778367184924865</c:v>
                </c:pt>
                <c:pt idx="13">
                  <c:v>1.171528743284421</c:v>
                </c:pt>
                <c:pt idx="14">
                  <c:v>1.1818611850059624</c:v>
                </c:pt>
                <c:pt idx="15">
                  <c:v>1.1136891056469049</c:v>
                </c:pt>
                <c:pt idx="16">
                  <c:v>1.1408243770906754</c:v>
                </c:pt>
                <c:pt idx="17">
                  <c:v>1.1214857176306858</c:v>
                </c:pt>
                <c:pt idx="18">
                  <c:v>1.0555265240890728</c:v>
                </c:pt>
                <c:pt idx="19">
                  <c:v>1.0239249240267918</c:v>
                </c:pt>
                <c:pt idx="20">
                  <c:v>0.98573225637486961</c:v>
                </c:pt>
                <c:pt idx="21">
                  <c:v>1.0315165508943624</c:v>
                </c:pt>
                <c:pt idx="22">
                  <c:v>1.0122662787817471</c:v>
                </c:pt>
                <c:pt idx="23">
                  <c:v>0.9897857714148256</c:v>
                </c:pt>
                <c:pt idx="24">
                  <c:v>0.97126333561632539</c:v>
                </c:pt>
                <c:pt idx="25">
                  <c:v>0.95713849700344189</c:v>
                </c:pt>
                <c:pt idx="26">
                  <c:v>0.92179970906933029</c:v>
                </c:pt>
                <c:pt idx="27">
                  <c:v>0.92321642010966576</c:v>
                </c:pt>
                <c:pt idx="28">
                  <c:v>0.93311840869331109</c:v>
                </c:pt>
                <c:pt idx="29">
                  <c:v>0.93188438538048712</c:v>
                </c:pt>
                <c:pt idx="30">
                  <c:v>0.92082345732753235</c:v>
                </c:pt>
                <c:pt idx="31">
                  <c:v>0.92088692766766811</c:v>
                </c:pt>
                <c:pt idx="32">
                  <c:v>0.91705127055912083</c:v>
                </c:pt>
                <c:pt idx="33">
                  <c:v>0.9041526051868205</c:v>
                </c:pt>
                <c:pt idx="34">
                  <c:v>0.87776345422170643</c:v>
                </c:pt>
                <c:pt idx="35">
                  <c:v>0.89705037350451811</c:v>
                </c:pt>
                <c:pt idx="36">
                  <c:v>0.95520806688606652</c:v>
                </c:pt>
                <c:pt idx="37">
                  <c:v>0.96293670943474097</c:v>
                </c:pt>
                <c:pt idx="38">
                  <c:v>0.98788935524453303</c:v>
                </c:pt>
                <c:pt idx="39">
                  <c:v>1.0110190901280498</c:v>
                </c:pt>
                <c:pt idx="40">
                  <c:v>1</c:v>
                </c:pt>
                <c:pt idx="41">
                  <c:v>1.0191104201491732</c:v>
                </c:pt>
                <c:pt idx="42">
                  <c:v>0.99101683209124392</c:v>
                </c:pt>
                <c:pt idx="43">
                  <c:v>0.97858731162613055</c:v>
                </c:pt>
                <c:pt idx="44">
                  <c:v>1.0008872084990714</c:v>
                </c:pt>
                <c:pt idx="45">
                  <c:v>0.98591942477028782</c:v>
                </c:pt>
                <c:pt idx="46">
                  <c:v>0.9535323731605907</c:v>
                </c:pt>
                <c:pt idx="47">
                  <c:v>0.94166164412595488</c:v>
                </c:pt>
                <c:pt idx="48">
                  <c:v>0.93413285753190944</c:v>
                </c:pt>
                <c:pt idx="49">
                  <c:v>0.98437277793972389</c:v>
                </c:pt>
                <c:pt idx="50">
                  <c:v>0.94580233064192099</c:v>
                </c:pt>
                <c:pt idx="51">
                  <c:v>0.91961803052245261</c:v>
                </c:pt>
                <c:pt idx="52">
                  <c:v>0.9439781654471423</c:v>
                </c:pt>
                <c:pt idx="53">
                  <c:v>0.99307579602238183</c:v>
                </c:pt>
                <c:pt idx="54">
                  <c:v>0.97956244757724908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A83-407B-99BD-FA55EB96E8BC}"/>
            </c:ext>
          </c:extLst>
        </c:ser>
        <c:ser>
          <c:idx val="1"/>
          <c:order val="4"/>
          <c:tx>
            <c:strRef>
              <c:f>'[9]2000=1'!$V$2</c:f>
              <c:strCache>
                <c:ptCount val="1"/>
                <c:pt idx="0">
                  <c:v>9 Rohstoffe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ymbol val="square"/>
            <c:size val="5"/>
          </c:marker>
          <c:val>
            <c:numRef>
              <c:f>'[9]2000=1'!$V$4:$V$58</c:f>
              <c:numCache>
                <c:formatCode>General</c:formatCode>
                <c:ptCount val="55"/>
                <c:pt idx="0">
                  <c:v>1.9128345041353154</c:v>
                </c:pt>
                <c:pt idx="1">
                  <c:v>1.8069006913724275</c:v>
                </c:pt>
                <c:pt idx="2">
                  <c:v>1.7350410536124266</c:v>
                </c:pt>
                <c:pt idx="3">
                  <c:v>1.5993484377456928</c:v>
                </c:pt>
                <c:pt idx="4">
                  <c:v>1.5142134058001728</c:v>
                </c:pt>
                <c:pt idx="5">
                  <c:v>1.5398071049417581</c:v>
                </c:pt>
                <c:pt idx="6">
                  <c:v>1.4086841555132419</c:v>
                </c:pt>
                <c:pt idx="7">
                  <c:v>1.45897005878034</c:v>
                </c:pt>
                <c:pt idx="8">
                  <c:v>1.3833970807103813</c:v>
                </c:pt>
                <c:pt idx="9">
                  <c:v>1.3639190551772398</c:v>
                </c:pt>
                <c:pt idx="10">
                  <c:v>1.3770820951789531</c:v>
                </c:pt>
                <c:pt idx="11">
                  <c:v>1.3427193439028851</c:v>
                </c:pt>
                <c:pt idx="12">
                  <c:v>1.3544940335416864</c:v>
                </c:pt>
                <c:pt idx="13">
                  <c:v>1.2952888650388494</c:v>
                </c:pt>
                <c:pt idx="14">
                  <c:v>1.4005019887125705</c:v>
                </c:pt>
                <c:pt idx="15">
                  <c:v>1.3915150142939443</c:v>
                </c:pt>
                <c:pt idx="16">
                  <c:v>1.2461763607323932</c:v>
                </c:pt>
                <c:pt idx="17">
                  <c:v>1.2589187869912921</c:v>
                </c:pt>
                <c:pt idx="18">
                  <c:v>1.2346461867717553</c:v>
                </c:pt>
                <c:pt idx="19">
                  <c:v>1.1668511604017919</c:v>
                </c:pt>
                <c:pt idx="20">
                  <c:v>1.1961822325606475</c:v>
                </c:pt>
                <c:pt idx="21">
                  <c:v>1.1480756673332384</c:v>
                </c:pt>
                <c:pt idx="22">
                  <c:v>1.0878240188861561</c:v>
                </c:pt>
                <c:pt idx="23">
                  <c:v>1.0991048687333884</c:v>
                </c:pt>
                <c:pt idx="24">
                  <c:v>1.1220570136013981</c:v>
                </c:pt>
                <c:pt idx="25">
                  <c:v>1.1586310735082181</c:v>
                </c:pt>
                <c:pt idx="26">
                  <c:v>1.1038589707194919</c:v>
                </c:pt>
                <c:pt idx="27">
                  <c:v>1.0947327039746724</c:v>
                </c:pt>
                <c:pt idx="28">
                  <c:v>1.1190111331227044</c:v>
                </c:pt>
                <c:pt idx="29">
                  <c:v>1.1694529139388425</c:v>
                </c:pt>
                <c:pt idx="30">
                  <c:v>1.1138301465976097</c:v>
                </c:pt>
                <c:pt idx="31">
                  <c:v>1.041005482069842</c:v>
                </c:pt>
                <c:pt idx="32">
                  <c:v>0.99201725140561758</c:v>
                </c:pt>
                <c:pt idx="33">
                  <c:v>0.92475607932417325</c:v>
                </c:pt>
                <c:pt idx="34">
                  <c:v>0.90190323746305656</c:v>
                </c:pt>
                <c:pt idx="35">
                  <c:v>1.0027246952765501</c:v>
                </c:pt>
                <c:pt idx="36">
                  <c:v>1.007808995714472</c:v>
                </c:pt>
                <c:pt idx="37">
                  <c:v>1.0298604116127899</c:v>
                </c:pt>
                <c:pt idx="38">
                  <c:v>0.97943675517770168</c:v>
                </c:pt>
                <c:pt idx="39">
                  <c:v>1.0279821179661959</c:v>
                </c:pt>
                <c:pt idx="40">
                  <c:v>1</c:v>
                </c:pt>
                <c:pt idx="41">
                  <c:v>0.97151808894661607</c:v>
                </c:pt>
                <c:pt idx="42">
                  <c:v>0.97426973528214389</c:v>
                </c:pt>
                <c:pt idx="43">
                  <c:v>1.0340467775222262</c:v>
                </c:pt>
                <c:pt idx="44">
                  <c:v>1.0429689255717343</c:v>
                </c:pt>
                <c:pt idx="45">
                  <c:v>1.1089362426154354</c:v>
                </c:pt>
                <c:pt idx="46">
                  <c:v>1.1325052412476764</c:v>
                </c:pt>
                <c:pt idx="47">
                  <c:v>1.1432729739458105</c:v>
                </c:pt>
                <c:pt idx="48">
                  <c:v>1.1742826524295953</c:v>
                </c:pt>
                <c:pt idx="49">
                  <c:v>1.1093119989838458</c:v>
                </c:pt>
                <c:pt idx="50">
                  <c:v>1.1644879006076865</c:v>
                </c:pt>
                <c:pt idx="51">
                  <c:v>1.2609758655219339</c:v>
                </c:pt>
                <c:pt idx="52">
                  <c:v>1.2320751018568996</c:v>
                </c:pt>
                <c:pt idx="53">
                  <c:v>1.257069532158281</c:v>
                </c:pt>
                <c:pt idx="54">
                  <c:v>1.2856207118607057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A83-407B-99BD-FA55EB96E8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0190848"/>
        <c:axId val="119686272"/>
      </c:lineChart>
      <c:catAx>
        <c:axId val="120190848"/>
        <c:scaling>
          <c:orientation val="minMax"/>
        </c:scaling>
        <c:delete val="0"/>
        <c:axPos val="b"/>
        <c:numFmt formatCode="General" sourceLinked="1"/>
        <c:majorTickMark val="cross"/>
        <c:minorTickMark val="out"/>
        <c:tickLblPos val="nextTo"/>
        <c:spPr>
          <a:ln w="28575">
            <a:solidFill>
              <a:prstClr val="black"/>
            </a:solidFill>
          </a:ln>
        </c:spPr>
        <c:crossAx val="119686272"/>
        <c:crosses val="autoZero"/>
        <c:auto val="1"/>
        <c:lblAlgn val="ctr"/>
        <c:lblOffset val="100"/>
        <c:tickLblSkip val="4"/>
        <c:tickMarkSkip val="2"/>
        <c:noMultiLvlLbl val="0"/>
      </c:catAx>
      <c:valAx>
        <c:axId val="119686272"/>
        <c:scaling>
          <c:orientation val="minMax"/>
          <c:max val="2"/>
          <c:min val="0.75000000000000133"/>
        </c:scaling>
        <c:delete val="0"/>
        <c:axPos val="l"/>
        <c:majorGridlines>
          <c:spPr>
            <a:ln>
              <a:solidFill>
                <a:prstClr val="black"/>
              </a:solidFill>
              <a:prstDash val="dash"/>
            </a:ln>
          </c:spPr>
        </c:majorGridlines>
        <c:numFmt formatCode="0%" sourceLinked="0"/>
        <c:majorTickMark val="out"/>
        <c:minorTickMark val="none"/>
        <c:tickLblPos val="nextTo"/>
        <c:spPr>
          <a:ln w="28575">
            <a:solidFill>
              <a:prstClr val="black"/>
            </a:solidFill>
          </a:ln>
        </c:spPr>
        <c:crossAx val="120190848"/>
        <c:crosses val="autoZero"/>
        <c:crossBetween val="midCat"/>
        <c:majorUnit val="0.25"/>
      </c:valAx>
      <c:spPr>
        <a:ln w="28575">
          <a:solidFill>
            <a:prstClr val="black"/>
          </a:solidFill>
        </a:ln>
      </c:spPr>
    </c:plotArea>
    <c:legend>
      <c:legendPos val="b"/>
      <c:layout>
        <c:manualLayout>
          <c:xMode val="edge"/>
          <c:yMode val="edge"/>
          <c:x val="0.1220981387478851"/>
          <c:y val="0.87284860225805383"/>
          <c:w val="0.75580372250423189"/>
          <c:h val="4.514081573136678E-2"/>
        </c:manualLayout>
      </c:layout>
      <c:overlay val="0"/>
    </c:legend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sz="1200" b="1">
          <a:latin typeface="Arial" pitchFamily="34" charset="0"/>
          <a:cs typeface="Arial" pitchFamily="34" charset="0"/>
        </a:defRPr>
      </a:pPr>
      <a:endParaRPr lang="de-DE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cked"/>
        <c:varyColors val="0"/>
        <c:ser>
          <c:idx val="2"/>
          <c:order val="0"/>
          <c:tx>
            <c:strRef>
              <c:f>Tabelle5!$A$13</c:f>
              <c:strCache>
                <c:ptCount val="1"/>
                <c:pt idx="0">
                  <c:v>inländ. Güterverkehr</c:v>
                </c:pt>
              </c:strCache>
            </c:strRef>
          </c:tx>
          <c:spPr>
            <a:solidFill>
              <a:srgbClr val="00B050">
                <a:alpha val="70000"/>
              </a:srgbClr>
            </a:solidFill>
            <a:ln w="15875">
              <a:solidFill>
                <a:sysClr val="windowText" lastClr="000000"/>
              </a:solidFill>
            </a:ln>
          </c:spPr>
          <c:cat>
            <c:numRef>
              <c:f>Tabelle5!$B$10:$F$10</c:f>
              <c:numCache>
                <c:formatCode>General</c:formatCode>
                <c:ptCount val="5"/>
                <c:pt idx="0">
                  <c:v>1995</c:v>
                </c:pt>
                <c:pt idx="1">
                  <c:v>2000</c:v>
                </c:pt>
                <c:pt idx="2">
                  <c:v>2005</c:v>
                </c:pt>
                <c:pt idx="3">
                  <c:v>2010</c:v>
                </c:pt>
                <c:pt idx="4">
                  <c:v>2015</c:v>
                </c:pt>
              </c:numCache>
            </c:numRef>
          </c:cat>
          <c:val>
            <c:numRef>
              <c:f>Tabelle5!$B$13:$F$13</c:f>
              <c:numCache>
                <c:formatCode>General</c:formatCode>
                <c:ptCount val="5"/>
                <c:pt idx="0">
                  <c:v>49.442</c:v>
                </c:pt>
                <c:pt idx="1">
                  <c:v>56.965000000000003</c:v>
                </c:pt>
                <c:pt idx="2">
                  <c:v>47.278000000000013</c:v>
                </c:pt>
                <c:pt idx="3">
                  <c:v>48.361000000000004</c:v>
                </c:pt>
                <c:pt idx="4">
                  <c:v>51.341999999999999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81-45FC-AF2C-DDF396D70D99}"/>
            </c:ext>
          </c:extLst>
        </c:ser>
        <c:ser>
          <c:idx val="0"/>
          <c:order val="1"/>
          <c:tx>
            <c:strRef>
              <c:f>Tabelle5!$A$11</c:f>
              <c:strCache>
                <c:ptCount val="1"/>
                <c:pt idx="0">
                  <c:v>Exportgüter</c:v>
                </c:pt>
              </c:strCache>
            </c:strRef>
          </c:tx>
          <c:spPr>
            <a:solidFill>
              <a:srgbClr val="0070C0">
                <a:alpha val="73000"/>
              </a:srgbClr>
            </a:solidFill>
            <a:ln w="15875">
              <a:solidFill>
                <a:sysClr val="windowText" lastClr="000000"/>
              </a:solidFill>
            </a:ln>
          </c:spPr>
          <c:cat>
            <c:numRef>
              <c:f>Tabelle5!$B$10:$F$10</c:f>
              <c:numCache>
                <c:formatCode>General</c:formatCode>
                <c:ptCount val="5"/>
                <c:pt idx="0">
                  <c:v>1995</c:v>
                </c:pt>
                <c:pt idx="1">
                  <c:v>2000</c:v>
                </c:pt>
                <c:pt idx="2">
                  <c:v>2005</c:v>
                </c:pt>
                <c:pt idx="3">
                  <c:v>2010</c:v>
                </c:pt>
                <c:pt idx="4">
                  <c:v>2015</c:v>
                </c:pt>
              </c:numCache>
            </c:numRef>
          </c:cat>
          <c:val>
            <c:numRef>
              <c:f>Tabelle5!$B$11:$F$11</c:f>
              <c:numCache>
                <c:formatCode>General</c:formatCode>
                <c:ptCount val="5"/>
                <c:pt idx="0">
                  <c:v>12.265000000000002</c:v>
                </c:pt>
                <c:pt idx="1">
                  <c:v>15.281000000000001</c:v>
                </c:pt>
                <c:pt idx="2">
                  <c:v>18.776</c:v>
                </c:pt>
                <c:pt idx="3">
                  <c:v>24.939999999999987</c:v>
                </c:pt>
                <c:pt idx="4">
                  <c:v>29.327000000000005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81-45FC-AF2C-DDF396D70D99}"/>
            </c:ext>
          </c:extLst>
        </c:ser>
        <c:ser>
          <c:idx val="1"/>
          <c:order val="2"/>
          <c:tx>
            <c:strRef>
              <c:f>Tabelle5!$A$12</c:f>
              <c:strCache>
                <c:ptCount val="1"/>
                <c:pt idx="0">
                  <c:v>Importgüter</c:v>
                </c:pt>
              </c:strCache>
            </c:strRef>
          </c:tx>
          <c:spPr>
            <a:solidFill>
              <a:srgbClr val="FF0000">
                <a:alpha val="65000"/>
              </a:srgbClr>
            </a:solidFill>
            <a:ln w="15875">
              <a:solidFill>
                <a:sysClr val="windowText" lastClr="000000"/>
              </a:solidFill>
            </a:ln>
          </c:spPr>
          <c:cat>
            <c:numRef>
              <c:f>Tabelle5!$B$10:$F$10</c:f>
              <c:numCache>
                <c:formatCode>General</c:formatCode>
                <c:ptCount val="5"/>
                <c:pt idx="0">
                  <c:v>1995</c:v>
                </c:pt>
                <c:pt idx="1">
                  <c:v>2000</c:v>
                </c:pt>
                <c:pt idx="2">
                  <c:v>2005</c:v>
                </c:pt>
                <c:pt idx="3">
                  <c:v>2010</c:v>
                </c:pt>
                <c:pt idx="4">
                  <c:v>2015</c:v>
                </c:pt>
              </c:numCache>
            </c:numRef>
          </c:cat>
          <c:val>
            <c:numRef>
              <c:f>Tabelle5!$B$12:$F$12</c:f>
              <c:numCache>
                <c:formatCode>General</c:formatCode>
                <c:ptCount val="5"/>
                <c:pt idx="0">
                  <c:v>28.736000000000001</c:v>
                </c:pt>
                <c:pt idx="1">
                  <c:v>34.281000000000006</c:v>
                </c:pt>
                <c:pt idx="2">
                  <c:v>40.590000000000003</c:v>
                </c:pt>
                <c:pt idx="3">
                  <c:v>47.891000000000005</c:v>
                </c:pt>
                <c:pt idx="4">
                  <c:v>49.686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E81-45FC-AF2C-DDF396D70D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9300864"/>
        <c:axId val="119302400"/>
      </c:areaChart>
      <c:catAx>
        <c:axId val="119300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8575">
            <a:solidFill>
              <a:sysClr val="windowText" lastClr="000000"/>
            </a:solidFill>
          </a:ln>
        </c:spPr>
        <c:crossAx val="119302400"/>
        <c:crosses val="autoZero"/>
        <c:auto val="1"/>
        <c:lblAlgn val="ctr"/>
        <c:lblOffset val="100"/>
        <c:noMultiLvlLbl val="0"/>
      </c:catAx>
      <c:valAx>
        <c:axId val="119302400"/>
        <c:scaling>
          <c:orientation val="minMax"/>
        </c:scaling>
        <c:delete val="0"/>
        <c:axPos val="l"/>
        <c:majorGridlines>
          <c:spPr>
            <a:ln>
              <a:solidFill>
                <a:sysClr val="windowText" lastClr="000000"/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 w="28575">
            <a:solidFill>
              <a:sysClr val="windowText" lastClr="000000"/>
            </a:solidFill>
          </a:ln>
        </c:spPr>
        <c:crossAx val="119300864"/>
        <c:crosses val="autoZero"/>
        <c:crossBetween val="midCat"/>
      </c:valAx>
      <c:spPr>
        <a:ln w="28575">
          <a:solidFill>
            <a:sysClr val="windowText" lastClr="000000"/>
          </a:solidFill>
        </a:ln>
      </c:spPr>
    </c:plotArea>
    <c:legend>
      <c:legendPos val="b"/>
      <c:overlay val="0"/>
      <c:txPr>
        <a:bodyPr/>
        <a:lstStyle/>
        <a:p>
          <a:pPr>
            <a:defRPr sz="1400"/>
          </a:pPr>
          <a:endParaRPr lang="de-DE"/>
        </a:p>
      </c:txPr>
    </c:legend>
    <c:plotVisOnly val="1"/>
    <c:dispBlanksAs val="zero"/>
    <c:showDLblsOverMax val="0"/>
  </c:chart>
  <c:spPr>
    <a:ln>
      <a:solidFill>
        <a:schemeClr val="tx1"/>
      </a:solidFill>
    </a:ln>
  </c:spPr>
  <c:txPr>
    <a:bodyPr/>
    <a:lstStyle/>
    <a:p>
      <a:pPr>
        <a:defRPr sz="1200" b="1">
          <a:latin typeface="Arial" pitchFamily="34" charset="0"/>
          <a:cs typeface="Arial" pitchFamily="34" charset="0"/>
        </a:defRPr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68205616042662"/>
          <c:y val="4.3008188974048053E-2"/>
          <c:w val="0.83728761040439947"/>
          <c:h val="0.7485961381275098"/>
        </c:manualLayout>
      </c:layout>
      <c:areaChart>
        <c:grouping val="stacked"/>
        <c:varyColors val="0"/>
        <c:ser>
          <c:idx val="0"/>
          <c:order val="1"/>
          <c:tx>
            <c:v> CO2-Emissionen in Deutschland</c:v>
          </c:tx>
          <c:spPr>
            <a:noFill/>
            <a:ln>
              <a:solidFill>
                <a:srgbClr val="000066"/>
              </a:solidFill>
            </a:ln>
          </c:spPr>
          <c:cat>
            <c:numRef>
              <c:f>'CO2 Prod-Kons'!$A$6:$A$24</c:f>
              <c:numCache>
                <c:formatCode>General</c:formatCode>
                <c:ptCount val="19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</c:numCache>
            </c:numRef>
          </c:cat>
          <c:val>
            <c:numRef>
              <c:f>'CO2 Prod-Kons'!$B$6:$B$24</c:f>
              <c:numCache>
                <c:formatCode>0</c:formatCode>
                <c:ptCount val="19"/>
                <c:pt idx="0">
                  <c:v>1013.5583333333304</c:v>
                </c:pt>
                <c:pt idx="1">
                  <c:v>963.35066666666705</c:v>
                </c:pt>
                <c:pt idx="2">
                  <c:v>930.33599999999956</c:v>
                </c:pt>
                <c:pt idx="3">
                  <c:v>910.00066666666771</c:v>
                </c:pt>
                <c:pt idx="4">
                  <c:v>906.63099999999997</c:v>
                </c:pt>
                <c:pt idx="5">
                  <c:v>896.13333333333355</c:v>
                </c:pt>
                <c:pt idx="6">
                  <c:v>920.24533333333352</c:v>
                </c:pt>
                <c:pt idx="7">
                  <c:v>895.82166666666592</c:v>
                </c:pt>
                <c:pt idx="8">
                  <c:v>890.50866666666661</c:v>
                </c:pt>
                <c:pt idx="9">
                  <c:v>819.85566666666693</c:v>
                </c:pt>
                <c:pt idx="10">
                  <c:v>827.21833333333359</c:v>
                </c:pt>
                <c:pt idx="11">
                  <c:v>849.99933333333445</c:v>
                </c:pt>
                <c:pt idx="12">
                  <c:v>824.95966666666743</c:v>
                </c:pt>
                <c:pt idx="13">
                  <c:v>828.89400000000001</c:v>
                </c:pt>
                <c:pt idx="14">
                  <c:v>821.81733333333295</c:v>
                </c:pt>
                <c:pt idx="15">
                  <c:v>803.649</c:v>
                </c:pt>
                <c:pt idx="16">
                  <c:v>805.08999999999992</c:v>
                </c:pt>
                <c:pt idx="17">
                  <c:v>777.96253783922748</c:v>
                </c:pt>
                <c:pt idx="18">
                  <c:v>771.75881052691545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02-4FB9-B4A1-966E549AA635}"/>
            </c:ext>
          </c:extLst>
        </c:ser>
        <c:ser>
          <c:idx val="1"/>
          <c:order val="2"/>
          <c:tx>
            <c:v> CO2-Emissionen im Ausland, verursacht durch Verbrauch in D</c:v>
          </c:tx>
          <c:spPr>
            <a:solidFill>
              <a:srgbClr val="FF0000">
                <a:alpha val="70000"/>
              </a:srgbClr>
            </a:solidFill>
            <a:ln>
              <a:solidFill>
                <a:schemeClr val="tx1"/>
              </a:solidFill>
            </a:ln>
          </c:spPr>
          <c:cat>
            <c:numRef>
              <c:f>'CO2 Prod-Kons'!$A$6:$A$24</c:f>
              <c:numCache>
                <c:formatCode>General</c:formatCode>
                <c:ptCount val="19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</c:numCache>
            </c:numRef>
          </c:cat>
          <c:val>
            <c:numRef>
              <c:f>'CO2 Prod-Kons'!$D$6:$D$24</c:f>
              <c:numCache>
                <c:formatCode>0</c:formatCode>
                <c:ptCount val="19"/>
                <c:pt idx="0">
                  <c:v>237.10011775545001</c:v>
                </c:pt>
                <c:pt idx="1">
                  <c:v>245.22665741556295</c:v>
                </c:pt>
                <c:pt idx="2">
                  <c:v>269.14915353532024</c:v>
                </c:pt>
                <c:pt idx="3">
                  <c:v>247.68866322687268</c:v>
                </c:pt>
                <c:pt idx="4">
                  <c:v>235.03047696406009</c:v>
                </c:pt>
                <c:pt idx="5">
                  <c:v>236.78192169085708</c:v>
                </c:pt>
                <c:pt idx="6">
                  <c:v>183.68865979581696</c:v>
                </c:pt>
                <c:pt idx="7">
                  <c:v>165.58930354561426</c:v>
                </c:pt>
                <c:pt idx="8">
                  <c:v>172.20476096355384</c:v>
                </c:pt>
                <c:pt idx="9">
                  <c:v>156.07114883491806</c:v>
                </c:pt>
                <c:pt idx="10">
                  <c:v>153.56476217537499</c:v>
                </c:pt>
                <c:pt idx="11">
                  <c:v>125.58707023146093</c:v>
                </c:pt>
                <c:pt idx="12">
                  <c:v>122.86854156261398</c:v>
                </c:pt>
                <c:pt idx="13">
                  <c:v>167.34921238582899</c:v>
                </c:pt>
                <c:pt idx="14">
                  <c:v>195.33739668297716</c:v>
                </c:pt>
                <c:pt idx="15">
                  <c:v>180.81567199889582</c:v>
                </c:pt>
                <c:pt idx="16">
                  <c:v>198.58612427006017</c:v>
                </c:pt>
                <c:pt idx="17">
                  <c:v>209.44794202545609</c:v>
                </c:pt>
                <c:pt idx="18">
                  <c:v>221.90219243618105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02-4FB9-B4A1-966E549AA6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8244224"/>
        <c:axId val="88245760"/>
      </c:areaChart>
      <c:lineChart>
        <c:grouping val="standard"/>
        <c:varyColors val="0"/>
        <c:ser>
          <c:idx val="2"/>
          <c:order val="0"/>
          <c:tx>
            <c:v> CO2-Emissionen in Deutschland</c:v>
          </c:tx>
          <c:spPr>
            <a:ln w="57150">
              <a:solidFill>
                <a:sysClr val="windowText" lastClr="000000"/>
              </a:solidFill>
            </a:ln>
          </c:spPr>
          <c:marker>
            <c:symbol val="none"/>
          </c:marker>
          <c:cat>
            <c:numRef>
              <c:f>'CO2 Prod-Kons'!$A$6:$A$24</c:f>
              <c:numCache>
                <c:formatCode>General</c:formatCode>
                <c:ptCount val="19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</c:numCache>
            </c:numRef>
          </c:cat>
          <c:val>
            <c:numRef>
              <c:f>'CO2 Prod-Kons'!$E$6:$E$24</c:f>
              <c:numCache>
                <c:formatCode>0</c:formatCode>
                <c:ptCount val="19"/>
                <c:pt idx="0">
                  <c:v>1013.5583333333304</c:v>
                </c:pt>
                <c:pt idx="1">
                  <c:v>963.35066666666705</c:v>
                </c:pt>
                <c:pt idx="2">
                  <c:v>930.33599999999956</c:v>
                </c:pt>
                <c:pt idx="3">
                  <c:v>910.00066666666771</c:v>
                </c:pt>
                <c:pt idx="4">
                  <c:v>906.63099999999997</c:v>
                </c:pt>
                <c:pt idx="5">
                  <c:v>896.13333333333355</c:v>
                </c:pt>
                <c:pt idx="6">
                  <c:v>920.24533333333352</c:v>
                </c:pt>
                <c:pt idx="7">
                  <c:v>895.82166666666592</c:v>
                </c:pt>
                <c:pt idx="8">
                  <c:v>890.50866666666661</c:v>
                </c:pt>
                <c:pt idx="9">
                  <c:v>819.85566666666693</c:v>
                </c:pt>
                <c:pt idx="10">
                  <c:v>827.21833333333359</c:v>
                </c:pt>
                <c:pt idx="11">
                  <c:v>849.99933333333445</c:v>
                </c:pt>
                <c:pt idx="12">
                  <c:v>824.95966666666743</c:v>
                </c:pt>
                <c:pt idx="13">
                  <c:v>828.89400000000001</c:v>
                </c:pt>
                <c:pt idx="14">
                  <c:v>821.81733333333295</c:v>
                </c:pt>
                <c:pt idx="15">
                  <c:v>803.649</c:v>
                </c:pt>
                <c:pt idx="16">
                  <c:v>805.08999999999992</c:v>
                </c:pt>
                <c:pt idx="17">
                  <c:v>777.96253783922748</c:v>
                </c:pt>
                <c:pt idx="18">
                  <c:v>771.75881052691545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F02-4FB9-B4A1-966E549AA6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244224"/>
        <c:axId val="88245760"/>
      </c:lineChart>
      <c:catAx>
        <c:axId val="88244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2225">
            <a:solidFill>
              <a:sysClr val="windowText" lastClr="000000"/>
            </a:solidFill>
          </a:ln>
        </c:spPr>
        <c:crossAx val="88245760"/>
        <c:crosses val="autoZero"/>
        <c:auto val="1"/>
        <c:lblAlgn val="ctr"/>
        <c:lblOffset val="100"/>
        <c:tickLblSkip val="2"/>
        <c:noMultiLvlLbl val="0"/>
      </c:catAx>
      <c:valAx>
        <c:axId val="88245760"/>
        <c:scaling>
          <c:orientation val="minMax"/>
          <c:max val="1300"/>
          <c:min val="700"/>
        </c:scaling>
        <c:delete val="0"/>
        <c:axPos val="l"/>
        <c:majorGridlines>
          <c:spPr>
            <a:ln w="9525">
              <a:solidFill>
                <a:sysClr val="windowText" lastClr="000000"/>
              </a:solidFill>
              <a:prstDash val="dash"/>
            </a:ln>
          </c:spPr>
        </c:majorGridlines>
        <c:numFmt formatCode="0" sourceLinked="1"/>
        <c:majorTickMark val="out"/>
        <c:minorTickMark val="none"/>
        <c:tickLblPos val="nextTo"/>
        <c:spPr>
          <a:ln w="22225">
            <a:solidFill>
              <a:schemeClr val="tx1"/>
            </a:solidFill>
          </a:ln>
        </c:spPr>
        <c:crossAx val="88244224"/>
        <c:crosses val="autoZero"/>
        <c:crossBetween val="midCat"/>
      </c:valAx>
      <c:spPr>
        <a:ln w="28575">
          <a:solidFill>
            <a:schemeClr val="tx1"/>
          </a:solidFill>
        </a:ln>
      </c:spPr>
    </c:plotArea>
    <c:legend>
      <c:legendPos val="b"/>
      <c:legendEntry>
        <c:idx val="0"/>
        <c:delete val="1"/>
      </c:legendEntry>
      <c:legendEntry>
        <c:idx val="1"/>
        <c:delete val="1"/>
      </c:legendEntry>
      <c:layout>
        <c:manualLayout>
          <c:xMode val="edge"/>
          <c:yMode val="edge"/>
          <c:x val="1.6510318949343343E-2"/>
          <c:y val="0.8723479440502615"/>
          <c:w val="0.94233930950335298"/>
          <c:h val="0.12765205594973802"/>
        </c:manualLayout>
      </c:layout>
      <c:overlay val="0"/>
      <c:txPr>
        <a:bodyPr/>
        <a:lstStyle/>
        <a:p>
          <a:pPr>
            <a:defRPr sz="1400"/>
          </a:pPr>
          <a:endParaRPr lang="de-DE"/>
        </a:p>
      </c:txPr>
    </c:legend>
    <c:plotVisOnly val="1"/>
    <c:dispBlanksAs val="zero"/>
    <c:showDLblsOverMax val="0"/>
  </c:chart>
  <c:spPr>
    <a:ln>
      <a:solidFill>
        <a:schemeClr val="tx1"/>
      </a:solidFill>
    </a:ln>
  </c:spPr>
  <c:txPr>
    <a:bodyPr/>
    <a:lstStyle/>
    <a:p>
      <a:pPr>
        <a:defRPr sz="1200" b="1">
          <a:latin typeface="Arial" pitchFamily="34" charset="0"/>
          <a:cs typeface="Arial" pitchFamily="34" charset="0"/>
        </a:defRPr>
      </a:pPr>
      <a:endParaRPr lang="de-DE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solidFill>
              <a:srgbClr val="FF0000"/>
            </a:solidFill>
            <a:ln w="28575">
              <a:solidFill>
                <a:sysClr val="windowText" lastClr="000000"/>
              </a:solidFill>
            </a:ln>
          </c:spPr>
          <c:dPt>
            <c:idx val="0"/>
            <c:bubble3D val="0"/>
            <c:spPr>
              <a:solidFill>
                <a:srgbClr val="FF0000">
                  <a:alpha val="69000"/>
                </a:srgbClr>
              </a:solidFill>
              <a:ln w="28575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AB77-4B60-A38B-D4B557FBAB38}"/>
              </c:ext>
            </c:extLst>
          </c:dPt>
          <c:dPt>
            <c:idx val="1"/>
            <c:bubble3D val="0"/>
            <c:spPr>
              <a:solidFill>
                <a:srgbClr val="00B050">
                  <a:alpha val="48000"/>
                </a:srgbClr>
              </a:solidFill>
              <a:ln w="28575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AB77-4B60-A38B-D4B557FBAB38}"/>
              </c:ext>
            </c:extLst>
          </c:dPt>
          <c:dPt>
            <c:idx val="2"/>
            <c:bubble3D val="0"/>
            <c:spPr>
              <a:solidFill>
                <a:srgbClr val="0070C0">
                  <a:alpha val="58000"/>
                </a:srgbClr>
              </a:solidFill>
              <a:ln w="28575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2-AB77-4B60-A38B-D4B557FBAB38}"/>
              </c:ext>
            </c:extLst>
          </c:dPt>
          <c:val>
            <c:numRef>
              <c:f>Tabelle3!$B$4:$B$6</c:f>
              <c:numCache>
                <c:formatCode>General</c:formatCode>
                <c:ptCount val="3"/>
                <c:pt idx="0">
                  <c:v>0.42000000000000032</c:v>
                </c:pt>
                <c:pt idx="1">
                  <c:v>0.12000000000000002</c:v>
                </c:pt>
                <c:pt idx="2">
                  <c:v>0.46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B77-4B60-A38B-D4B557FBAB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b="1">
          <a:latin typeface="Arial" pitchFamily="34" charset="0"/>
          <a:cs typeface="Arial" pitchFamily="34" charset="0"/>
        </a:defRPr>
      </a:pPr>
      <a:endParaRPr lang="de-DE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54506375679418"/>
          <c:y val="8.0414220949654044E-2"/>
          <c:w val="0.82276458552917164"/>
          <c:h val="0.78807730851825342"/>
        </c:manualLayout>
      </c:layout>
      <c:lineChart>
        <c:grouping val="standard"/>
        <c:varyColors val="0"/>
        <c:ser>
          <c:idx val="2"/>
          <c:order val="0"/>
          <c:spPr>
            <a:ln w="15875">
              <a:solidFill>
                <a:sysClr val="windowText" lastClr="000000"/>
              </a:solidFill>
              <a:prstDash val="lgDash"/>
            </a:ln>
          </c:spPr>
          <c:marker>
            <c:symbol val="none"/>
          </c:marker>
          <c:cat>
            <c:numRef>
              <c:f>Tabelle3!$A$24:$A$32</c:f>
              <c:numCache>
                <c:formatCode>General</c:formatCode>
                <c:ptCount val="9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</c:numCache>
            </c:numRef>
          </c:cat>
          <c:val>
            <c:numRef>
              <c:f>Tabelle3!$D$24:$D$32</c:f>
              <c:numCache>
                <c:formatCode>General</c:formatCode>
                <c:ptCount val="9"/>
                <c:pt idx="0">
                  <c:v>0</c:v>
                </c:pt>
                <c:pt idx="1">
                  <c:v>25</c:v>
                </c:pt>
                <c:pt idx="2">
                  <c:v>35</c:v>
                </c:pt>
                <c:pt idx="3">
                  <c:v>45</c:v>
                </c:pt>
                <c:pt idx="4">
                  <c:v>50</c:v>
                </c:pt>
                <c:pt idx="5">
                  <c:v>55</c:v>
                </c:pt>
                <c:pt idx="6">
                  <c:v>55</c:v>
                </c:pt>
                <c:pt idx="7">
                  <c:v>55</c:v>
                </c:pt>
                <c:pt idx="8">
                  <c:v>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D5F-4FFD-8832-65231CA15D73}"/>
            </c:ext>
          </c:extLst>
        </c:ser>
        <c:ser>
          <c:idx val="0"/>
          <c:order val="1"/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Tabelle3!$A$24:$A$32</c:f>
              <c:numCache>
                <c:formatCode>General</c:formatCode>
                <c:ptCount val="9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</c:numCache>
            </c:numRef>
          </c:cat>
          <c:val>
            <c:numRef>
              <c:f>Tabelle3!$B$24:$B$32</c:f>
              <c:numCache>
                <c:formatCode>General</c:formatCode>
                <c:ptCount val="9"/>
                <c:pt idx="0">
                  <c:v>0</c:v>
                </c:pt>
                <c:pt idx="1">
                  <c:v>25</c:v>
                </c:pt>
                <c:pt idx="2">
                  <c:v>35</c:v>
                </c:pt>
                <c:pt idx="3">
                  <c:v>45</c:v>
                </c:pt>
                <c:pt idx="4">
                  <c:v>50</c:v>
                </c:pt>
                <c:pt idx="5">
                  <c:v>55</c:v>
                </c:pt>
                <c:pt idx="6">
                  <c:v>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D5F-4FFD-8832-65231CA15D73}"/>
            </c:ext>
          </c:extLst>
        </c:ser>
        <c:ser>
          <c:idx val="3"/>
          <c:order val="2"/>
          <c:spPr>
            <a:ln w="15875">
              <a:solidFill>
                <a:schemeClr val="tx1"/>
              </a:solidFill>
              <a:prstDash val="lgDash"/>
            </a:ln>
          </c:spPr>
          <c:marker>
            <c:symbol val="none"/>
          </c:marker>
          <c:val>
            <c:numRef>
              <c:f>Tabelle3!$E$24:$E$32</c:f>
              <c:numCache>
                <c:formatCode>General</c:formatCode>
                <c:ptCount val="9"/>
                <c:pt idx="0">
                  <c:v>0</c:v>
                </c:pt>
                <c:pt idx="1">
                  <c:v>25</c:v>
                </c:pt>
                <c:pt idx="2">
                  <c:v>35</c:v>
                </c:pt>
                <c:pt idx="3">
                  <c:v>45</c:v>
                </c:pt>
                <c:pt idx="4">
                  <c:v>50</c:v>
                </c:pt>
                <c:pt idx="5">
                  <c:v>55</c:v>
                </c:pt>
                <c:pt idx="6">
                  <c:v>65</c:v>
                </c:pt>
                <c:pt idx="7">
                  <c:v>70</c:v>
                </c:pt>
                <c:pt idx="8">
                  <c:v>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D5F-4FFD-8832-65231CA15D73}"/>
            </c:ext>
          </c:extLst>
        </c:ser>
        <c:ser>
          <c:idx val="1"/>
          <c:order val="3"/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Tabelle3!$A$24:$A$32</c:f>
              <c:numCache>
                <c:formatCode>General</c:formatCode>
                <c:ptCount val="9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</c:numCache>
            </c:numRef>
          </c:cat>
          <c:val>
            <c:numRef>
              <c:f>Tabelle3!$C$24:$C$32</c:f>
              <c:numCache>
                <c:formatCode>General</c:formatCode>
                <c:ptCount val="9"/>
                <c:pt idx="0">
                  <c:v>0</c:v>
                </c:pt>
                <c:pt idx="1">
                  <c:v>25</c:v>
                </c:pt>
                <c:pt idx="2">
                  <c:v>35</c:v>
                </c:pt>
                <c:pt idx="3">
                  <c:v>45</c:v>
                </c:pt>
                <c:pt idx="4">
                  <c:v>50</c:v>
                </c:pt>
                <c:pt idx="5">
                  <c:v>55</c:v>
                </c:pt>
                <c:pt idx="6">
                  <c:v>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D5F-4FFD-8832-65231CA15D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9621888"/>
        <c:axId val="119627776"/>
      </c:lineChart>
      <c:catAx>
        <c:axId val="119621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8575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200"/>
            </a:pPr>
            <a:endParaRPr lang="de-DE"/>
          </a:p>
        </c:txPr>
        <c:crossAx val="119627776"/>
        <c:crosses val="autoZero"/>
        <c:auto val="1"/>
        <c:lblAlgn val="ctr"/>
        <c:lblOffset val="100"/>
        <c:noMultiLvlLbl val="0"/>
      </c:catAx>
      <c:valAx>
        <c:axId val="119627776"/>
        <c:scaling>
          <c:orientation val="minMax"/>
          <c:max val="80"/>
        </c:scaling>
        <c:delete val="0"/>
        <c:axPos val="l"/>
        <c:majorGridlines>
          <c:spPr>
            <a:ln>
              <a:solidFill>
                <a:sysClr val="windowText" lastClr="000000"/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 w="28575">
            <a:solidFill>
              <a:schemeClr val="tx1"/>
            </a:solidFill>
          </a:ln>
        </c:spPr>
        <c:txPr>
          <a:bodyPr/>
          <a:lstStyle/>
          <a:p>
            <a:pPr>
              <a:defRPr sz="1200"/>
            </a:pPr>
            <a:endParaRPr lang="de-DE"/>
          </a:p>
        </c:txPr>
        <c:crossAx val="119621888"/>
        <c:crosses val="autoZero"/>
        <c:crossBetween val="midCat"/>
      </c:valAx>
      <c:spPr>
        <a:ln w="28575">
          <a:solidFill>
            <a:sysClr val="windowText" lastClr="000000"/>
          </a:solidFill>
        </a:ln>
      </c:spPr>
    </c:plotArea>
    <c:plotVisOnly val="1"/>
    <c:dispBlanksAs val="gap"/>
    <c:showDLblsOverMax val="0"/>
  </c:chart>
  <c:spPr>
    <a:ln>
      <a:solidFill>
        <a:sysClr val="windowText" lastClr="000000"/>
      </a:solidFill>
    </a:ln>
  </c:spPr>
  <c:txPr>
    <a:bodyPr/>
    <a:lstStyle/>
    <a:p>
      <a:pPr>
        <a:defRPr b="1">
          <a:latin typeface="Arial" pitchFamily="34" charset="0"/>
          <a:cs typeface="Arial" pitchFamily="34" charset="0"/>
        </a:defRPr>
      </a:pPr>
      <a:endParaRPr lang="de-D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solidFill>
              <a:srgbClr val="FF0000"/>
            </a:solidFill>
            <a:ln w="28575">
              <a:solidFill>
                <a:sysClr val="windowText" lastClr="000000"/>
              </a:solidFill>
            </a:ln>
          </c:spPr>
          <c:dPt>
            <c:idx val="0"/>
            <c:bubble3D val="0"/>
            <c:spPr>
              <a:solidFill>
                <a:prstClr val="black"/>
              </a:solidFill>
              <a:ln w="28575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05BB-4DBD-B549-20E4E30CE30B}"/>
              </c:ext>
            </c:extLst>
          </c:dPt>
          <c:dPt>
            <c:idx val="1"/>
            <c:bubble3D val="0"/>
            <c:spPr>
              <a:solidFill>
                <a:srgbClr val="FF0000">
                  <a:alpha val="69000"/>
                </a:srgbClr>
              </a:solidFill>
              <a:ln w="28575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05BB-4DBD-B549-20E4E30CE30B}"/>
              </c:ext>
            </c:extLst>
          </c:dPt>
          <c:dPt>
            <c:idx val="2"/>
            <c:bubble3D val="0"/>
            <c:spPr>
              <a:solidFill>
                <a:srgbClr val="00B050">
                  <a:alpha val="48000"/>
                </a:srgbClr>
              </a:solidFill>
              <a:ln w="28575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2-05BB-4DBD-B549-20E4E30CE30B}"/>
              </c:ext>
            </c:extLst>
          </c:dPt>
          <c:dPt>
            <c:idx val="3"/>
            <c:bubble3D val="0"/>
            <c:spPr>
              <a:solidFill>
                <a:srgbClr val="0070C0">
                  <a:alpha val="58000"/>
                </a:srgbClr>
              </a:solidFill>
              <a:ln w="28575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05BB-4DBD-B549-20E4E30CE30B}"/>
              </c:ext>
            </c:extLst>
          </c:dPt>
          <c:val>
            <c:numRef>
              <c:f>Tabelle3!$B$23:$B$26</c:f>
              <c:numCache>
                <c:formatCode>General</c:formatCode>
                <c:ptCount val="4"/>
                <c:pt idx="0">
                  <c:v>5.0400000000000014E-2</c:v>
                </c:pt>
                <c:pt idx="1">
                  <c:v>0.36960000000000026</c:v>
                </c:pt>
                <c:pt idx="2">
                  <c:v>0.12000000000000002</c:v>
                </c:pt>
                <c:pt idx="3">
                  <c:v>0.46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5BB-4DBD-B549-20E4E30CE3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b="1">
          <a:latin typeface="Arial" pitchFamily="34" charset="0"/>
          <a:cs typeface="Arial" pitchFamily="34" charset="0"/>
        </a:defRPr>
      </a:pPr>
      <a:endParaRPr lang="de-DE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solidFill>
              <a:srgbClr val="FFC000"/>
            </a:solidFill>
            <a:ln w="28575">
              <a:solidFill>
                <a:sysClr val="windowText" lastClr="000000"/>
              </a:solidFill>
            </a:ln>
          </c:spPr>
          <c:val>
            <c:numRef>
              <c:f>Tabelle4!$E$8:$E$12</c:f>
              <c:numCache>
                <c:formatCode>General</c:formatCode>
                <c:ptCount val="5"/>
                <c:pt idx="0">
                  <c:v>0.35936113575865164</c:v>
                </c:pt>
                <c:pt idx="1">
                  <c:v>0.25022182786157943</c:v>
                </c:pt>
                <c:pt idx="2">
                  <c:v>0.18456078083407296</c:v>
                </c:pt>
                <c:pt idx="3">
                  <c:v>0.12954747116237827</c:v>
                </c:pt>
                <c:pt idx="4">
                  <c:v>7.6308784383318617E-2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CC-443C-8958-300F7CAF75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b="1">
          <a:latin typeface="Arial" pitchFamily="34" charset="0"/>
          <a:cs typeface="Arial" pitchFamily="34" charset="0"/>
        </a:defRPr>
      </a:pPr>
      <a:endParaRPr lang="de-DE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solidFill>
              <a:srgbClr val="FFC000"/>
            </a:solidFill>
            <a:ln w="28575">
              <a:solidFill>
                <a:sysClr val="windowText" lastClr="000000"/>
              </a:solidFill>
            </a:ln>
          </c:spPr>
          <c:dPt>
            <c:idx val="0"/>
            <c:bubble3D val="0"/>
            <c:spPr>
              <a:blipFill>
                <a:blip xmlns:r="http://schemas.openxmlformats.org/officeDocument/2006/relationships" r:embed="rId1"/>
                <a:tile tx="0" ty="0" sx="100000" sy="100000" flip="none" algn="tl"/>
              </a:blipFill>
              <a:ln w="28575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BBBA-4E39-BD9E-5EEFBE669421}"/>
              </c:ext>
            </c:extLst>
          </c:dPt>
          <c:dPt>
            <c:idx val="2"/>
            <c:bubble3D val="0"/>
            <c:spPr>
              <a:blipFill>
                <a:blip xmlns:r="http://schemas.openxmlformats.org/officeDocument/2006/relationships" r:embed="rId1"/>
                <a:tile tx="0" ty="0" sx="100000" sy="100000" flip="none" algn="tl"/>
              </a:blipFill>
              <a:ln w="28575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BBBA-4E39-BD9E-5EEFBE669421}"/>
              </c:ext>
            </c:extLst>
          </c:dPt>
          <c:dPt>
            <c:idx val="4"/>
            <c:bubble3D val="0"/>
            <c:spPr>
              <a:blipFill>
                <a:blip xmlns:r="http://schemas.openxmlformats.org/officeDocument/2006/relationships" r:embed="rId1"/>
                <a:tile tx="0" ty="0" sx="100000" sy="100000" flip="none" algn="tl"/>
              </a:blipFill>
              <a:ln w="28575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2-BBBA-4E39-BD9E-5EEFBE669421}"/>
              </c:ext>
            </c:extLst>
          </c:dPt>
          <c:dPt>
            <c:idx val="6"/>
            <c:bubble3D val="0"/>
            <c:spPr>
              <a:blipFill>
                <a:blip xmlns:r="http://schemas.openxmlformats.org/officeDocument/2006/relationships" r:embed="rId1"/>
                <a:tile tx="0" ty="0" sx="100000" sy="100000" flip="none" algn="tl"/>
              </a:blipFill>
              <a:ln w="28575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BBBA-4E39-BD9E-5EEFBE669421}"/>
              </c:ext>
            </c:extLst>
          </c:dPt>
          <c:dPt>
            <c:idx val="8"/>
            <c:bubble3D val="0"/>
            <c:spPr>
              <a:blipFill>
                <a:blip xmlns:r="http://schemas.openxmlformats.org/officeDocument/2006/relationships" r:embed="rId1"/>
                <a:tile tx="0" ty="0" sx="100000" sy="100000" flip="none" algn="tl"/>
              </a:blipFill>
              <a:ln w="28575">
                <a:solidFill>
                  <a:sysClr val="windowText" lastClr="0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4-BBBA-4E39-BD9E-5EEFBE669421}"/>
              </c:ext>
            </c:extLst>
          </c:dPt>
          <c:val>
            <c:numRef>
              <c:f>Tabelle4!$C$18:$C$27</c:f>
              <c:numCache>
                <c:formatCode>General</c:formatCode>
                <c:ptCount val="10"/>
                <c:pt idx="0">
                  <c:v>2.4E-2</c:v>
                </c:pt>
                <c:pt idx="1">
                  <c:v>0.3353611357586519</c:v>
                </c:pt>
                <c:pt idx="2">
                  <c:v>2.4E-2</c:v>
                </c:pt>
                <c:pt idx="3">
                  <c:v>0.22622182786157938</c:v>
                </c:pt>
                <c:pt idx="4">
                  <c:v>2.4E-2</c:v>
                </c:pt>
                <c:pt idx="5">
                  <c:v>0.16056078083407291</c:v>
                </c:pt>
                <c:pt idx="6">
                  <c:v>2.4E-2</c:v>
                </c:pt>
                <c:pt idx="7">
                  <c:v>0.10554747116237798</c:v>
                </c:pt>
                <c:pt idx="8">
                  <c:v>2.4E-2</c:v>
                </c:pt>
                <c:pt idx="9">
                  <c:v>5.2308784383318617E-2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BBA-4E39-BD9E-5EEFBE6694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b="1">
          <a:latin typeface="Arial" pitchFamily="34" charset="0"/>
          <a:cs typeface="Arial" pitchFamily="34" charset="0"/>
        </a:defRPr>
      </a:pPr>
      <a:endParaRPr lang="de-DE"/>
    </a:p>
  </c:txPr>
  <c:externalData r:id="rId2">
    <c:autoUpdate val="0"/>
  </c:externalData>
  <c:userShapes r:id="rId3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806550067150214E-2"/>
          <c:y val="2.3136293252516975E-2"/>
          <c:w val="0.96198791075748524"/>
          <c:h val="0.95475770155386763"/>
        </c:manualLayout>
      </c:layout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026496"/>
        <c:axId val="126028032"/>
      </c:lineChart>
      <c:catAx>
        <c:axId val="126026496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26028032"/>
        <c:crosses val="autoZero"/>
        <c:auto val="1"/>
        <c:lblAlgn val="ctr"/>
        <c:lblOffset val="100"/>
        <c:tickMarkSkip val="1"/>
        <c:noMultiLvlLbl val="0"/>
      </c:catAx>
      <c:valAx>
        <c:axId val="12602803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26026496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9913443493486761"/>
          <c:y val="0.49820151470419877"/>
          <c:w val="0"/>
          <c:h val="1.5424195501678025E-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05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de-DE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0.00942</cdr:x>
      <cdr:y>0.85102</cdr:y>
    </cdr:from>
    <cdr:to>
      <cdr:x>0.98587</cdr:x>
      <cdr:y>0.99069</cdr:y>
    </cdr:to>
    <cdr:sp macro="" textlink="">
      <cdr:nvSpPr>
        <cdr:cNvPr id="5" name="Textfeld 4"/>
        <cdr:cNvSpPr txBox="1"/>
      </cdr:nvSpPr>
      <cdr:spPr>
        <a:xfrm xmlns:a="http://schemas.openxmlformats.org/drawingml/2006/main">
          <a:off x="49605" y="4608512"/>
          <a:ext cx="5141948" cy="7563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no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de-DE" sz="1200" b="1" dirty="0">
              <a:latin typeface="Arial" pitchFamily="34" charset="0"/>
              <a:cs typeface="Arial" pitchFamily="34" charset="0"/>
            </a:rPr>
            <a:t>Ohne die Deutschland zuzurechnenden Emissionen aus dem internationalen Luft- und</a:t>
          </a:r>
          <a:r>
            <a:rPr lang="de-DE" sz="1200" b="1" baseline="0" dirty="0">
              <a:latin typeface="Arial" pitchFamily="34" charset="0"/>
              <a:cs typeface="Arial" pitchFamily="34" charset="0"/>
            </a:rPr>
            <a:t> Seeverkehr (Personen und Fracht).</a:t>
          </a:r>
        </a:p>
        <a:p xmlns:a="http://schemas.openxmlformats.org/drawingml/2006/main">
          <a:r>
            <a:rPr lang="de-DE" sz="1200" b="1" dirty="0">
              <a:latin typeface="Arial" pitchFamily="34" charset="0"/>
              <a:ea typeface="+mn-ea"/>
              <a:cs typeface="Arial" pitchFamily="34" charset="0"/>
            </a:rPr>
            <a:t>CO</a:t>
          </a:r>
          <a:r>
            <a:rPr lang="de-DE" sz="1200" b="1" baseline="-25000" dirty="0">
              <a:latin typeface="Arial" pitchFamily="34" charset="0"/>
              <a:ea typeface="+mn-ea"/>
              <a:cs typeface="Arial" pitchFamily="34" charset="0"/>
            </a:rPr>
            <a:t>2</a:t>
          </a:r>
          <a:r>
            <a:rPr lang="de-DE" sz="1200" b="1" dirty="0">
              <a:latin typeface="Arial" pitchFamily="34" charset="0"/>
              <a:ea typeface="+mn-ea"/>
              <a:cs typeface="Arial" pitchFamily="34" charset="0"/>
            </a:rPr>
            <a:t>-Äquivalente: Alle Treibhausgase sind umgerechnet auf das Wirkungspotential von CO</a:t>
          </a:r>
          <a:r>
            <a:rPr lang="de-DE" sz="1200" b="1" baseline="-25000" dirty="0">
              <a:latin typeface="Arial" pitchFamily="34" charset="0"/>
              <a:ea typeface="+mn-ea"/>
              <a:cs typeface="Arial" pitchFamily="34" charset="0"/>
            </a:rPr>
            <a:t>2</a:t>
          </a:r>
          <a:r>
            <a:rPr lang="de-DE" sz="1200" b="1" baseline="0" dirty="0">
              <a:latin typeface="Arial" pitchFamily="34" charset="0"/>
              <a:ea typeface="+mn-ea"/>
              <a:cs typeface="Arial" pitchFamily="34" charset="0"/>
            </a:rPr>
            <a:t>.</a:t>
          </a:r>
          <a:endParaRPr lang="de-DE" sz="1200" b="1" baseline="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0.85102</cdr:y>
    </cdr:from>
    <cdr:to>
      <cdr:x>0.99065</cdr:x>
      <cdr:y>0.85167</cdr:y>
    </cdr:to>
    <cdr:sp macro="" textlink="">
      <cdr:nvSpPr>
        <cdr:cNvPr id="8" name="Gerade Verbindung 7"/>
        <cdr:cNvSpPr/>
      </cdr:nvSpPr>
      <cdr:spPr>
        <a:xfrm xmlns:a="http://schemas.openxmlformats.org/drawingml/2006/main">
          <a:off x="0" y="4608512"/>
          <a:ext cx="5216724" cy="352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de-DE" sz="10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0.04255</cdr:x>
      <cdr:y>0.04839</cdr:y>
    </cdr:from>
    <cdr:to>
      <cdr:x>0.52</cdr:x>
      <cdr:y>0.14516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306394" y="219521"/>
          <a:ext cx="3438022" cy="4389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 anchorCtr="1"/>
        <a:lstStyle xmlns:a="http://schemas.openxmlformats.org/drawingml/2006/main"/>
        <a:p xmlns:a="http://schemas.openxmlformats.org/drawingml/2006/main">
          <a:r>
            <a:rPr lang="de-DE" sz="1400" b="1" dirty="0">
              <a:latin typeface="+mn-lt"/>
            </a:rPr>
            <a:t>Handelsvolumen in Tonnen pro Kopf</a:t>
          </a: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0.69099</cdr:x>
      <cdr:y>0.87253</cdr:y>
    </cdr:from>
    <cdr:to>
      <cdr:x>0.96924</cdr:x>
      <cdr:y>0.93468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4238625" y="3781426"/>
          <a:ext cx="1706814" cy="2693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r>
            <a:rPr lang="de-DE" sz="1200" b="1" dirty="0">
              <a:latin typeface="Arial" pitchFamily="34" charset="0"/>
              <a:cs typeface="Arial" pitchFamily="34" charset="0"/>
            </a:rPr>
            <a:t>der Weltbevölkerung</a:t>
          </a:r>
        </a:p>
      </cdr:txBody>
    </cdr:sp>
  </cdr:relSizeAnchor>
  <cdr:relSizeAnchor xmlns:cdr="http://schemas.openxmlformats.org/drawingml/2006/chartDrawing">
    <cdr:from>
      <cdr:x>0.2531</cdr:x>
      <cdr:y>0.52528</cdr:y>
    </cdr:from>
    <cdr:to>
      <cdr:x>0.55222</cdr:x>
      <cdr:y>0.58743</cdr:y>
    </cdr:to>
    <cdr:sp macro="" textlink="">
      <cdr:nvSpPr>
        <cdr:cNvPr id="3" name="Textfeld 2"/>
        <cdr:cNvSpPr txBox="1"/>
      </cdr:nvSpPr>
      <cdr:spPr>
        <a:xfrm xmlns:a="http://schemas.openxmlformats.org/drawingml/2006/main">
          <a:off x="1552552" y="2276487"/>
          <a:ext cx="1834798" cy="26936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prstClr val="black"/>
          </a:solidFill>
        </a:ln>
      </cdr:spPr>
      <cdr:txBody>
        <a:bodyPr xmlns:a="http://schemas.openxmlformats.org/drawingml/2006/main" vertOverflow="clip" wrap="none" rtlCol="0" anchor="ctr" anchorCtr="1">
          <a:spAutoFit/>
        </a:bodyPr>
        <a:lstStyle xmlns:a="http://schemas.openxmlformats.org/drawingml/2006/main"/>
        <a:p xmlns:a="http://schemas.openxmlformats.org/drawingml/2006/main">
          <a:r>
            <a:rPr lang="de-DE" sz="1200" b="1" dirty="0">
              <a:latin typeface="Arial" pitchFamily="34" charset="0"/>
              <a:cs typeface="Arial" pitchFamily="34" charset="0"/>
            </a:rPr>
            <a:t>Weltdurchschnitts-BIP</a:t>
          </a:r>
        </a:p>
      </cdr:txBody>
    </cdr:sp>
  </cdr:relSizeAnchor>
  <cdr:relSizeAnchor xmlns:cdr="http://schemas.openxmlformats.org/drawingml/2006/chartDrawing">
    <cdr:from>
      <cdr:x>0.35922</cdr:x>
      <cdr:y>0.58527</cdr:y>
    </cdr:from>
    <cdr:to>
      <cdr:x>0.36078</cdr:x>
      <cdr:y>0.6578</cdr:y>
    </cdr:to>
    <cdr:sp macro="" textlink="">
      <cdr:nvSpPr>
        <cdr:cNvPr id="5" name="Gerade Verbindung mit Pfeil 4"/>
        <cdr:cNvSpPr/>
      </cdr:nvSpPr>
      <cdr:spPr>
        <a:xfrm xmlns:a="http://schemas.openxmlformats.org/drawingml/2006/main">
          <a:off x="2664296" y="2781513"/>
          <a:ext cx="11570" cy="344701"/>
        </a:xfrm>
        <a:prstGeom xmlns:a="http://schemas.openxmlformats.org/drawingml/2006/main" prst="straightConnector1">
          <a:avLst/>
        </a:prstGeom>
        <a:ln xmlns:a="http://schemas.openxmlformats.org/drawingml/2006/main" w="22225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de-DE" dirty="0"/>
        </a:p>
      </cdr:txBody>
    </cdr:sp>
  </cdr:relSizeAnchor>
  <cdr:relSizeAnchor xmlns:cdr="http://schemas.openxmlformats.org/drawingml/2006/chartDrawing">
    <cdr:from>
      <cdr:x>0.46894</cdr:x>
      <cdr:y>0.43956</cdr:y>
    </cdr:from>
    <cdr:to>
      <cdr:x>0.79317</cdr:x>
      <cdr:y>0.50172</cdr:y>
    </cdr:to>
    <cdr:sp macro="" textlink="">
      <cdr:nvSpPr>
        <cdr:cNvPr id="6" name="Textfeld 5"/>
        <cdr:cNvSpPr txBox="1"/>
      </cdr:nvSpPr>
      <cdr:spPr>
        <a:xfrm xmlns:a="http://schemas.openxmlformats.org/drawingml/2006/main">
          <a:off x="2876527" y="1905012"/>
          <a:ext cx="1988878" cy="26936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prstClr val="black"/>
          </a:solidFill>
        </a:ln>
      </cdr:spPr>
      <cdr:txBody>
        <a:bodyPr xmlns:a="http://schemas.openxmlformats.org/drawingml/2006/main" vertOverflow="clip" wrap="none" rtlCol="0" anchor="ctr" anchorCtr="1">
          <a:spAutoFit/>
        </a:bodyPr>
        <a:lstStyle xmlns:a="http://schemas.openxmlformats.org/drawingml/2006/main"/>
        <a:p xmlns:a="http://schemas.openxmlformats.org/drawingml/2006/main">
          <a:r>
            <a:rPr lang="de-DE" sz="1200" b="1" dirty="0">
              <a:latin typeface="Arial" pitchFamily="34" charset="0"/>
              <a:cs typeface="Arial" pitchFamily="34" charset="0"/>
            </a:rPr>
            <a:t>Median-BIP Deutschland</a:t>
          </a:r>
        </a:p>
      </cdr:txBody>
    </cdr:sp>
  </cdr:relSizeAnchor>
  <cdr:relSizeAnchor xmlns:cdr="http://schemas.openxmlformats.org/drawingml/2006/chartDrawing">
    <cdr:from>
      <cdr:x>0.79503</cdr:x>
      <cdr:y>0.47253</cdr:y>
    </cdr:from>
    <cdr:to>
      <cdr:x>0.85404</cdr:x>
      <cdr:y>0.47473</cdr:y>
    </cdr:to>
    <cdr:sp macro="" textlink="">
      <cdr:nvSpPr>
        <cdr:cNvPr id="9" name="Gerade Verbindung mit Pfeil 8"/>
        <cdr:cNvSpPr/>
      </cdr:nvSpPr>
      <cdr:spPr>
        <a:xfrm xmlns:a="http://schemas.openxmlformats.org/drawingml/2006/main" flipV="1">
          <a:off x="4876800" y="2047876"/>
          <a:ext cx="361950" cy="9525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de-DE" dirty="0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0.37563</cdr:x>
      <cdr:y>0.06548</cdr:y>
    </cdr:from>
    <cdr:to>
      <cdr:x>0.77876</cdr:x>
      <cdr:y>0.16782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3056465" y="334771"/>
          <a:ext cx="3280239" cy="52322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prstClr val="black"/>
          </a:solidFill>
        </a:ln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lang="de-DE" sz="1400" b="1" dirty="0">
              <a:latin typeface="Arial" pitchFamily="34" charset="0"/>
              <a:cs typeface="Arial" pitchFamily="34" charset="0"/>
            </a:rPr>
            <a:t>Rohstoffverbrauch pro Einheit BIP,</a:t>
          </a:r>
        </a:p>
        <a:p xmlns:a="http://schemas.openxmlformats.org/drawingml/2006/main">
          <a:r>
            <a:rPr lang="de-DE" sz="1400" b="1" dirty="0">
              <a:latin typeface="Arial" pitchFamily="34" charset="0"/>
              <a:cs typeface="Arial" pitchFamily="34" charset="0"/>
            </a:rPr>
            <a:t>bezogen</a:t>
          </a:r>
          <a:r>
            <a:rPr lang="de-DE" sz="1400" b="1" baseline="0" dirty="0">
              <a:latin typeface="Arial" pitchFamily="34" charset="0"/>
              <a:cs typeface="Arial" pitchFamily="34" charset="0"/>
            </a:rPr>
            <a:t> auf das Jahr 2000 = 100 %</a:t>
          </a:r>
          <a:endParaRPr lang="de-DE" sz="1400" b="1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0.02538</cdr:x>
      <cdr:y>0.92857</cdr:y>
    </cdr:from>
    <cdr:to>
      <cdr:x>0.98136</cdr:x>
      <cdr:y>0.97853</cdr:y>
    </cdr:to>
    <cdr:sp macro="" textlink="">
      <cdr:nvSpPr>
        <cdr:cNvPr id="3" name="Textfeld 2"/>
        <cdr:cNvSpPr txBox="1"/>
      </cdr:nvSpPr>
      <cdr:spPr>
        <a:xfrm xmlns:a="http://schemas.openxmlformats.org/drawingml/2006/main">
          <a:off x="190500" y="4457700"/>
          <a:ext cx="7175298" cy="2398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r>
            <a:rPr lang="de-DE" sz="1000" b="1" dirty="0">
              <a:latin typeface="Arial" pitchFamily="34" charset="0"/>
              <a:cs typeface="Arial" pitchFamily="34" charset="0"/>
            </a:rPr>
            <a:t>9 Rohstoffe: Gemittelter Index für Wismut, Chrom, Blei, Lithium,</a:t>
          </a:r>
          <a:r>
            <a:rPr lang="de-DE" sz="1000" b="1" baseline="0" dirty="0">
              <a:latin typeface="Arial" pitchFamily="34" charset="0"/>
              <a:cs typeface="Arial" pitchFamily="34" charset="0"/>
            </a:rPr>
            <a:t> Nickel, Seltene-Erden-Metalle, Silizium, Zinn, Zink.</a:t>
          </a:r>
          <a:endParaRPr lang="de-DE" sz="1000" b="1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0.10744</cdr:x>
      <cdr:y>0.03343</cdr:y>
    </cdr:from>
    <cdr:to>
      <cdr:x>0.30372</cdr:x>
      <cdr:y>0.11421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495300" y="114301"/>
          <a:ext cx="904875" cy="276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de-DE" sz="1200" b="1" dirty="0">
              <a:latin typeface="Arial" pitchFamily="34" charset="0"/>
              <a:cs typeface="Arial" pitchFamily="34" charset="0"/>
            </a:rPr>
            <a:t>Mio Tonnen</a:t>
          </a:r>
        </a:p>
      </cdr:txBody>
    </cdr:sp>
  </cdr:relSizeAnchor>
  <cdr:relSizeAnchor xmlns:cdr="http://schemas.openxmlformats.org/drawingml/2006/chartDrawing">
    <cdr:from>
      <cdr:x>0.53125</cdr:x>
      <cdr:y>0.07762</cdr:y>
    </cdr:from>
    <cdr:to>
      <cdr:x>0.86458</cdr:x>
      <cdr:y>0.27405</cdr:y>
    </cdr:to>
    <cdr:sp macro="" textlink="">
      <cdr:nvSpPr>
        <cdr:cNvPr id="3" name="Textfeld 2">
          <a:extLst xmlns:a="http://schemas.openxmlformats.org/drawingml/2006/main">
            <a:ext uri="{FF2B5EF4-FFF2-40B4-BE49-F238E27FC236}">
              <a16:creationId xmlns:a16="http://schemas.microsoft.com/office/drawing/2014/main" id="{BB2100D6-3F9F-4CB2-BB37-459AB349E556}"/>
            </a:ext>
          </a:extLst>
        </cdr:cNvPr>
        <cdr:cNvSpPr txBox="1"/>
      </cdr:nvSpPr>
      <cdr:spPr>
        <a:xfrm xmlns:a="http://schemas.openxmlformats.org/drawingml/2006/main">
          <a:off x="3672408" y="313003"/>
          <a:ext cx="2304256" cy="79208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vertOverflow="clip" wrap="square" rtlCol="0" anchor="ctr" anchorCtr="1"/>
        <a:lstStyle xmlns:a="http://schemas.openxmlformats.org/drawingml/2006/main"/>
        <a:p xmlns:a="http://schemas.openxmlformats.org/drawingml/2006/main">
          <a:r>
            <a:rPr lang="de-DE" sz="1400" b="1" dirty="0"/>
            <a:t>CO2-Emissionen im Ausland, verursacht durch Verbrauch in D</a:t>
          </a:r>
        </a:p>
      </cdr:txBody>
    </cdr:sp>
  </cdr:relSizeAnchor>
  <cdr:relSizeAnchor xmlns:cdr="http://schemas.openxmlformats.org/drawingml/2006/chartDrawing">
    <cdr:from>
      <cdr:x>0.45833</cdr:x>
      <cdr:y>0.26786</cdr:y>
    </cdr:from>
    <cdr:to>
      <cdr:x>0.54167</cdr:x>
      <cdr:y>0.46429</cdr:y>
    </cdr:to>
    <cdr:cxnSp macro="">
      <cdr:nvCxnSpPr>
        <cdr:cNvPr id="5" name="Gerade Verbindung mit Pfeil 4">
          <a:extLst xmlns:a="http://schemas.openxmlformats.org/drawingml/2006/main">
            <a:ext uri="{FF2B5EF4-FFF2-40B4-BE49-F238E27FC236}">
              <a16:creationId xmlns:a16="http://schemas.microsoft.com/office/drawing/2014/main" id="{CFB9470E-EC88-43FD-9FAF-BB1C78AD7D56}"/>
            </a:ext>
          </a:extLst>
        </cdr:cNvPr>
        <cdr:cNvCxnSpPr/>
      </cdr:nvCxnSpPr>
      <cdr:spPr>
        <a:xfrm xmlns:a="http://schemas.openxmlformats.org/drawingml/2006/main" flipH="1">
          <a:off x="3168352" y="1080120"/>
          <a:ext cx="576064" cy="792088"/>
        </a:xfrm>
        <a:prstGeom xmlns:a="http://schemas.openxmlformats.org/drawingml/2006/main" prst="straightConnector1">
          <a:avLst/>
        </a:prstGeom>
        <a:ln xmlns:a="http://schemas.openxmlformats.org/drawingml/2006/main" w="31750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0.64</cdr:x>
      <cdr:y>0.42553</cdr:y>
    </cdr:from>
    <cdr:to>
      <cdr:x>0.73423</cdr:x>
      <cdr:y>0.54011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2304256" y="1440160"/>
          <a:ext cx="339266" cy="38778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 w="15875">
          <a:solidFill>
            <a:sysClr val="windowText" lastClr="000000"/>
          </a:solidFill>
        </a:ln>
      </cdr:spPr>
      <cdr:txBody>
        <a:bodyPr xmlns:a="http://schemas.openxmlformats.org/drawingml/2006/main" vertOverflow="clip" wrap="square" rtlCol="0" anchor="ctr" anchorCtr="1"/>
        <a:lstStyle xmlns:a="http://schemas.openxmlformats.org/drawingml/2006/main"/>
        <a:p xmlns:a="http://schemas.openxmlformats.org/drawingml/2006/main">
          <a:r>
            <a:rPr lang="de-DE" sz="1600" b="1" dirty="0">
              <a:latin typeface="Arial" pitchFamily="34" charset="0"/>
              <a:cs typeface="Arial" pitchFamily="34" charset="0"/>
            </a:rPr>
            <a:t>1</a:t>
          </a:r>
        </a:p>
      </cdr:txBody>
    </cdr:sp>
  </cdr:relSizeAnchor>
  <cdr:relSizeAnchor xmlns:cdr="http://schemas.openxmlformats.org/drawingml/2006/chartDrawing">
    <cdr:from>
      <cdr:x>0.48632</cdr:x>
      <cdr:y>0.74653</cdr:y>
    </cdr:from>
    <cdr:to>
      <cdr:x>0.58055</cdr:x>
      <cdr:y>0.86111</cdr:y>
    </cdr:to>
    <cdr:sp macro="" textlink="">
      <cdr:nvSpPr>
        <cdr:cNvPr id="3" name="Textfeld 2"/>
        <cdr:cNvSpPr txBox="1"/>
      </cdr:nvSpPr>
      <cdr:spPr>
        <a:xfrm xmlns:a="http://schemas.openxmlformats.org/drawingml/2006/main">
          <a:off x="1524000" y="2047874"/>
          <a:ext cx="295275" cy="31432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 w="15875">
          <a:solidFill>
            <a:sysClr val="windowText" lastClr="000000"/>
          </a:solidFill>
        </a:ln>
      </cdr:spPr>
      <cdr:txBody>
        <a:bodyPr xmlns:a="http://schemas.openxmlformats.org/drawingml/2006/main" vertOverflow="clip" wrap="square" rtlCol="0" anchor="ctr" anchorCtr="1"/>
        <a:lstStyle xmlns:a="http://schemas.openxmlformats.org/drawingml/2006/main"/>
        <a:p xmlns:a="http://schemas.openxmlformats.org/drawingml/2006/main">
          <a:r>
            <a:rPr lang="de-DE" sz="1600" b="1" dirty="0">
              <a:latin typeface="Arial" pitchFamily="34" charset="0"/>
              <a:cs typeface="Arial" pitchFamily="34" charset="0"/>
            </a:rPr>
            <a:t>2</a:t>
          </a:r>
        </a:p>
      </cdr:txBody>
    </cdr:sp>
  </cdr:relSizeAnchor>
  <cdr:relSizeAnchor xmlns:cdr="http://schemas.openxmlformats.org/drawingml/2006/chartDrawing">
    <cdr:from>
      <cdr:x>0.22492</cdr:x>
      <cdr:y>0.44097</cdr:y>
    </cdr:from>
    <cdr:to>
      <cdr:x>0.31915</cdr:x>
      <cdr:y>0.55556</cdr:y>
    </cdr:to>
    <cdr:sp macro="" textlink="">
      <cdr:nvSpPr>
        <cdr:cNvPr id="4" name="Textfeld 3"/>
        <cdr:cNvSpPr txBox="1"/>
      </cdr:nvSpPr>
      <cdr:spPr>
        <a:xfrm xmlns:a="http://schemas.openxmlformats.org/drawingml/2006/main">
          <a:off x="704850" y="1209674"/>
          <a:ext cx="295275" cy="31432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 w="15875">
          <a:solidFill>
            <a:sysClr val="windowText" lastClr="000000"/>
          </a:solidFill>
        </a:ln>
      </cdr:spPr>
      <cdr:txBody>
        <a:bodyPr xmlns:a="http://schemas.openxmlformats.org/drawingml/2006/main" vertOverflow="clip" wrap="square" rtlCol="0" anchor="ctr" anchorCtr="1"/>
        <a:lstStyle xmlns:a="http://schemas.openxmlformats.org/drawingml/2006/main"/>
        <a:p xmlns:a="http://schemas.openxmlformats.org/drawingml/2006/main">
          <a:r>
            <a:rPr lang="de-DE" sz="1600" b="1" dirty="0">
              <a:latin typeface="Arial" pitchFamily="34" charset="0"/>
              <a:cs typeface="Arial" pitchFamily="34" charset="0"/>
            </a:rPr>
            <a:t>3</a:t>
          </a:r>
        </a:p>
      </cdr:txBody>
    </cdr:sp>
  </cdr:relSizeAnchor>
  <cdr:relSizeAnchor xmlns:cdr="http://schemas.openxmlformats.org/drawingml/2006/chartDrawing">
    <cdr:from>
      <cdr:x>0.88</cdr:x>
      <cdr:y>0.87234</cdr:y>
    </cdr:from>
    <cdr:to>
      <cdr:x>0.97423</cdr:x>
      <cdr:y>0.98692</cdr:y>
    </cdr:to>
    <cdr:sp macro="" textlink="">
      <cdr:nvSpPr>
        <cdr:cNvPr id="5" name="Textfeld 4"/>
        <cdr:cNvSpPr txBox="1"/>
      </cdr:nvSpPr>
      <cdr:spPr>
        <a:xfrm xmlns:a="http://schemas.openxmlformats.org/drawingml/2006/main">
          <a:off x="3168352" y="2952328"/>
          <a:ext cx="339265" cy="38778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 w="15875">
          <a:solidFill>
            <a:sysClr val="windowText" lastClr="000000"/>
          </a:solidFill>
        </a:ln>
      </cdr:spPr>
      <cdr:txBody>
        <a:bodyPr xmlns:a="http://schemas.openxmlformats.org/drawingml/2006/main" vertOverflow="clip" wrap="square" rtlCol="0" anchor="ctr" anchorCtr="1"/>
        <a:lstStyle xmlns:a="http://schemas.openxmlformats.org/drawingml/2006/main"/>
        <a:p xmlns:a="http://schemas.openxmlformats.org/drawingml/2006/main">
          <a:r>
            <a:rPr lang="de-DE" sz="1600" b="1" dirty="0">
              <a:latin typeface="Arial" pitchFamily="34" charset="0"/>
              <a:cs typeface="Arial" pitchFamily="34" charset="0"/>
            </a:rPr>
            <a:t>4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0.67308</cdr:x>
      <cdr:y>0.45098</cdr:y>
    </cdr:from>
    <cdr:to>
      <cdr:x>0.76731</cdr:x>
      <cdr:y>0.56556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2520280" y="1656184"/>
          <a:ext cx="352836" cy="42078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 w="15875">
          <a:solidFill>
            <a:sysClr val="windowText" lastClr="000000"/>
          </a:solidFill>
        </a:ln>
      </cdr:spPr>
      <cdr:txBody>
        <a:bodyPr xmlns:a="http://schemas.openxmlformats.org/drawingml/2006/main" vertOverflow="clip" wrap="square" rtlCol="0" anchor="ctr" anchorCtr="1"/>
        <a:lstStyle xmlns:a="http://schemas.openxmlformats.org/drawingml/2006/main"/>
        <a:p xmlns:a="http://schemas.openxmlformats.org/drawingml/2006/main">
          <a:r>
            <a:rPr lang="de-DE" sz="1600" b="1" dirty="0">
              <a:latin typeface="Arial" pitchFamily="34" charset="0"/>
              <a:cs typeface="Arial" pitchFamily="34" charset="0"/>
            </a:rPr>
            <a:t>1</a:t>
          </a:r>
        </a:p>
      </cdr:txBody>
    </cdr:sp>
  </cdr:relSizeAnchor>
  <cdr:relSizeAnchor xmlns:cdr="http://schemas.openxmlformats.org/drawingml/2006/chartDrawing">
    <cdr:from>
      <cdr:x>0.48632</cdr:x>
      <cdr:y>0.74653</cdr:y>
    </cdr:from>
    <cdr:to>
      <cdr:x>0.58055</cdr:x>
      <cdr:y>0.86111</cdr:y>
    </cdr:to>
    <cdr:sp macro="" textlink="">
      <cdr:nvSpPr>
        <cdr:cNvPr id="3" name="Textfeld 2"/>
        <cdr:cNvSpPr txBox="1"/>
      </cdr:nvSpPr>
      <cdr:spPr>
        <a:xfrm xmlns:a="http://schemas.openxmlformats.org/drawingml/2006/main">
          <a:off x="1524000" y="2047874"/>
          <a:ext cx="295275" cy="31432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 w="15875">
          <a:solidFill>
            <a:sysClr val="windowText" lastClr="000000"/>
          </a:solidFill>
        </a:ln>
      </cdr:spPr>
      <cdr:txBody>
        <a:bodyPr xmlns:a="http://schemas.openxmlformats.org/drawingml/2006/main" vertOverflow="clip" wrap="square" rtlCol="0" anchor="ctr" anchorCtr="1"/>
        <a:lstStyle xmlns:a="http://schemas.openxmlformats.org/drawingml/2006/main"/>
        <a:p xmlns:a="http://schemas.openxmlformats.org/drawingml/2006/main">
          <a:r>
            <a:rPr lang="de-DE" sz="1600" b="1" dirty="0">
              <a:latin typeface="Arial" pitchFamily="34" charset="0"/>
              <a:cs typeface="Arial" pitchFamily="34" charset="0"/>
            </a:rPr>
            <a:t>2</a:t>
          </a:r>
        </a:p>
      </cdr:txBody>
    </cdr:sp>
  </cdr:relSizeAnchor>
  <cdr:relSizeAnchor xmlns:cdr="http://schemas.openxmlformats.org/drawingml/2006/chartDrawing">
    <cdr:from>
      <cdr:x>0.22492</cdr:x>
      <cdr:y>0.44097</cdr:y>
    </cdr:from>
    <cdr:to>
      <cdr:x>0.31915</cdr:x>
      <cdr:y>0.55556</cdr:y>
    </cdr:to>
    <cdr:sp macro="" textlink="">
      <cdr:nvSpPr>
        <cdr:cNvPr id="4" name="Textfeld 3"/>
        <cdr:cNvSpPr txBox="1"/>
      </cdr:nvSpPr>
      <cdr:spPr>
        <a:xfrm xmlns:a="http://schemas.openxmlformats.org/drawingml/2006/main">
          <a:off x="704850" y="1209674"/>
          <a:ext cx="295275" cy="31432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 w="15875">
          <a:solidFill>
            <a:sysClr val="windowText" lastClr="000000"/>
          </a:solidFill>
        </a:ln>
      </cdr:spPr>
      <cdr:txBody>
        <a:bodyPr xmlns:a="http://schemas.openxmlformats.org/drawingml/2006/main" vertOverflow="clip" wrap="square" rtlCol="0" anchor="ctr" anchorCtr="1"/>
        <a:lstStyle xmlns:a="http://schemas.openxmlformats.org/drawingml/2006/main"/>
        <a:p xmlns:a="http://schemas.openxmlformats.org/drawingml/2006/main">
          <a:r>
            <a:rPr lang="de-DE" sz="1600" b="1" dirty="0">
              <a:latin typeface="Arial" pitchFamily="34" charset="0"/>
              <a:cs typeface="Arial" pitchFamily="34" charset="0"/>
            </a:rPr>
            <a:t>3</a:t>
          </a:r>
        </a:p>
      </cdr:txBody>
    </cdr:sp>
  </cdr:relSizeAnchor>
  <cdr:relSizeAnchor xmlns:cdr="http://schemas.openxmlformats.org/drawingml/2006/chartDrawing">
    <cdr:from>
      <cdr:x>0.88</cdr:x>
      <cdr:y>0.85714</cdr:y>
    </cdr:from>
    <cdr:to>
      <cdr:x>0.97423</cdr:x>
      <cdr:y>0.97172</cdr:y>
    </cdr:to>
    <cdr:sp macro="" textlink="">
      <cdr:nvSpPr>
        <cdr:cNvPr id="5" name="Textfeld 4"/>
        <cdr:cNvSpPr txBox="1"/>
      </cdr:nvSpPr>
      <cdr:spPr>
        <a:xfrm xmlns:a="http://schemas.openxmlformats.org/drawingml/2006/main">
          <a:off x="3168352" y="3024336"/>
          <a:ext cx="339266" cy="40428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 w="15875">
          <a:solidFill>
            <a:sysClr val="windowText" lastClr="000000"/>
          </a:solidFill>
        </a:ln>
      </cdr:spPr>
      <cdr:txBody>
        <a:bodyPr xmlns:a="http://schemas.openxmlformats.org/drawingml/2006/main" vertOverflow="clip" wrap="square" rtlCol="0" anchor="ctr" anchorCtr="1"/>
        <a:lstStyle xmlns:a="http://schemas.openxmlformats.org/drawingml/2006/main"/>
        <a:p xmlns:a="http://schemas.openxmlformats.org/drawingml/2006/main">
          <a:r>
            <a:rPr lang="de-DE" sz="1600" b="1" dirty="0">
              <a:latin typeface="Arial" pitchFamily="34" charset="0"/>
              <a:cs typeface="Arial" pitchFamily="34" charset="0"/>
            </a:rPr>
            <a:t>4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0.57751</cdr:x>
      <cdr:y>0.32292</cdr:y>
    </cdr:from>
    <cdr:to>
      <cdr:x>0.76749</cdr:x>
      <cdr:y>0.44259</cdr:y>
    </cdr:to>
    <cdr:sp macro="" textlink="">
      <cdr:nvSpPr>
        <cdr:cNvPr id="5" name="Textfeld 4"/>
        <cdr:cNvSpPr txBox="1"/>
      </cdr:nvSpPr>
      <cdr:spPr>
        <a:xfrm xmlns:a="http://schemas.openxmlformats.org/drawingml/2006/main">
          <a:off x="1809750" y="885825"/>
          <a:ext cx="595356" cy="328295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15875">
          <a:solidFill>
            <a:schemeClr val="tx1"/>
          </a:solidFill>
        </a:ln>
      </cdr:spPr>
      <cdr:txBody>
        <a:bodyPr xmlns:a="http://schemas.openxmlformats.org/drawingml/2006/main" vertOverflow="clip" wrap="none" rtlCol="0" anchor="ctr" anchorCtr="1">
          <a:spAutoFit/>
        </a:bodyPr>
        <a:lstStyle xmlns:a="http://schemas.openxmlformats.org/drawingml/2006/main"/>
        <a:p xmlns:a="http://schemas.openxmlformats.org/drawingml/2006/main">
          <a:r>
            <a:rPr lang="de-DE" sz="1600" b="1" dirty="0">
              <a:latin typeface="Arial" pitchFamily="34" charset="0"/>
              <a:cs typeface="Arial" pitchFamily="34" charset="0"/>
            </a:rPr>
            <a:t>36%</a:t>
          </a:r>
        </a:p>
      </cdr:txBody>
    </cdr:sp>
  </cdr:relSizeAnchor>
  <cdr:relSizeAnchor xmlns:cdr="http://schemas.openxmlformats.org/drawingml/2006/chartDrawing">
    <cdr:from>
      <cdr:x>0.41641</cdr:x>
      <cdr:y>0.70486</cdr:y>
    </cdr:from>
    <cdr:to>
      <cdr:x>0.6064</cdr:x>
      <cdr:y>0.82454</cdr:y>
    </cdr:to>
    <cdr:sp macro="" textlink="">
      <cdr:nvSpPr>
        <cdr:cNvPr id="6" name="Textfeld 5"/>
        <cdr:cNvSpPr txBox="1"/>
      </cdr:nvSpPr>
      <cdr:spPr>
        <a:xfrm xmlns:a="http://schemas.openxmlformats.org/drawingml/2006/main">
          <a:off x="1304925" y="1933575"/>
          <a:ext cx="595356" cy="328295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15875">
          <a:solidFill>
            <a:schemeClr val="tx1"/>
          </a:solidFill>
        </a:ln>
      </cdr:spPr>
      <cdr:txBody>
        <a:bodyPr xmlns:a="http://schemas.openxmlformats.org/drawingml/2006/main" vertOverflow="clip" wrap="none" rtlCol="0" anchor="ctr" anchorCtr="1">
          <a:spAutoFit/>
        </a:bodyPr>
        <a:lstStyle xmlns:a="http://schemas.openxmlformats.org/drawingml/2006/main"/>
        <a:p xmlns:a="http://schemas.openxmlformats.org/drawingml/2006/main">
          <a:r>
            <a:rPr lang="de-DE" sz="1600" b="1" dirty="0">
              <a:latin typeface="Arial" pitchFamily="34" charset="0"/>
              <a:cs typeface="Arial" pitchFamily="34" charset="0"/>
            </a:rPr>
            <a:t>25%</a:t>
          </a:r>
        </a:p>
      </cdr:txBody>
    </cdr:sp>
  </cdr:relSizeAnchor>
  <cdr:relSizeAnchor xmlns:cdr="http://schemas.openxmlformats.org/drawingml/2006/chartDrawing">
    <cdr:from>
      <cdr:x>0.16413</cdr:x>
      <cdr:y>0.5</cdr:y>
    </cdr:from>
    <cdr:to>
      <cdr:x>0.35412</cdr:x>
      <cdr:y>0.61968</cdr:y>
    </cdr:to>
    <cdr:sp macro="" textlink="">
      <cdr:nvSpPr>
        <cdr:cNvPr id="7" name="Textfeld 6"/>
        <cdr:cNvSpPr txBox="1"/>
      </cdr:nvSpPr>
      <cdr:spPr>
        <a:xfrm xmlns:a="http://schemas.openxmlformats.org/drawingml/2006/main">
          <a:off x="514350" y="1371600"/>
          <a:ext cx="595356" cy="328295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15875">
          <a:solidFill>
            <a:schemeClr val="tx1"/>
          </a:solidFill>
        </a:ln>
      </cdr:spPr>
      <cdr:txBody>
        <a:bodyPr xmlns:a="http://schemas.openxmlformats.org/drawingml/2006/main" vertOverflow="clip" wrap="none" rtlCol="0" anchor="ctr" anchorCtr="1">
          <a:spAutoFit/>
        </a:bodyPr>
        <a:lstStyle xmlns:a="http://schemas.openxmlformats.org/drawingml/2006/main"/>
        <a:p xmlns:a="http://schemas.openxmlformats.org/drawingml/2006/main">
          <a:r>
            <a:rPr lang="de-DE" sz="1600" b="1" dirty="0">
              <a:latin typeface="Arial" pitchFamily="34" charset="0"/>
              <a:cs typeface="Arial" pitchFamily="34" charset="0"/>
            </a:rPr>
            <a:t>18%</a:t>
          </a:r>
        </a:p>
      </cdr:txBody>
    </cdr:sp>
  </cdr:relSizeAnchor>
  <cdr:relSizeAnchor xmlns:cdr="http://schemas.openxmlformats.org/drawingml/2006/chartDrawing">
    <cdr:from>
      <cdr:x>0.19149</cdr:x>
      <cdr:y>0.26421</cdr:y>
    </cdr:from>
    <cdr:to>
      <cdr:x>0.34871</cdr:x>
      <cdr:y>0.36241</cdr:y>
    </cdr:to>
    <cdr:sp macro="" textlink="">
      <cdr:nvSpPr>
        <cdr:cNvPr id="8" name="Textfeld 7"/>
        <cdr:cNvSpPr txBox="1"/>
      </cdr:nvSpPr>
      <cdr:spPr>
        <a:xfrm xmlns:a="http://schemas.openxmlformats.org/drawingml/2006/main">
          <a:off x="600075" y="724788"/>
          <a:ext cx="492699" cy="269369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15875">
          <a:solidFill>
            <a:schemeClr val="tx1"/>
          </a:solidFill>
        </a:ln>
      </cdr:spPr>
      <cdr:txBody>
        <a:bodyPr xmlns:a="http://schemas.openxmlformats.org/drawingml/2006/main" vertOverflow="clip" wrap="none" rtlCol="0" anchor="ctr" anchorCtr="1">
          <a:spAutoFit/>
        </a:bodyPr>
        <a:lstStyle xmlns:a="http://schemas.openxmlformats.org/drawingml/2006/main"/>
        <a:p xmlns:a="http://schemas.openxmlformats.org/drawingml/2006/main">
          <a:r>
            <a:rPr lang="de-DE" sz="1200" b="1" dirty="0">
              <a:latin typeface="Arial" pitchFamily="34" charset="0"/>
              <a:cs typeface="Arial" pitchFamily="34" charset="0"/>
            </a:rPr>
            <a:t>13%</a:t>
          </a:r>
        </a:p>
      </cdr:txBody>
    </cdr:sp>
  </cdr:relSizeAnchor>
  <cdr:relSizeAnchor xmlns:cdr="http://schemas.openxmlformats.org/drawingml/2006/chartDrawing">
    <cdr:from>
      <cdr:x>0.35866</cdr:x>
      <cdr:y>0.11491</cdr:y>
    </cdr:from>
    <cdr:to>
      <cdr:x>0.48857</cdr:x>
      <cdr:y>0.2131</cdr:y>
    </cdr:to>
    <cdr:sp macro="" textlink="">
      <cdr:nvSpPr>
        <cdr:cNvPr id="9" name="Textfeld 8"/>
        <cdr:cNvSpPr txBox="1"/>
      </cdr:nvSpPr>
      <cdr:spPr>
        <a:xfrm xmlns:a="http://schemas.openxmlformats.org/drawingml/2006/main">
          <a:off x="1123950" y="315213"/>
          <a:ext cx="407099" cy="269369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15875">
          <a:solidFill>
            <a:schemeClr val="tx1"/>
          </a:solidFill>
        </a:ln>
      </cdr:spPr>
      <cdr:txBody>
        <a:bodyPr xmlns:a="http://schemas.openxmlformats.org/drawingml/2006/main" vertOverflow="clip" wrap="none" rtlCol="0" anchor="ctr" anchorCtr="1">
          <a:spAutoFit/>
        </a:bodyPr>
        <a:lstStyle xmlns:a="http://schemas.openxmlformats.org/drawingml/2006/main"/>
        <a:p xmlns:a="http://schemas.openxmlformats.org/drawingml/2006/main">
          <a:r>
            <a:rPr lang="de-DE" sz="1200" b="1" dirty="0">
              <a:latin typeface="Arial" pitchFamily="34" charset="0"/>
              <a:cs typeface="Arial" pitchFamily="34" charset="0"/>
            </a:rPr>
            <a:t>8%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0.57751</cdr:x>
      <cdr:y>0.32292</cdr:y>
    </cdr:from>
    <cdr:to>
      <cdr:x>0.76749</cdr:x>
      <cdr:y>0.44259</cdr:y>
    </cdr:to>
    <cdr:sp macro="" textlink="">
      <cdr:nvSpPr>
        <cdr:cNvPr id="5" name="Textfeld 4"/>
        <cdr:cNvSpPr txBox="1"/>
      </cdr:nvSpPr>
      <cdr:spPr>
        <a:xfrm xmlns:a="http://schemas.openxmlformats.org/drawingml/2006/main">
          <a:off x="1809750" y="885825"/>
          <a:ext cx="595356" cy="328295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15875">
          <a:solidFill>
            <a:schemeClr val="tx1"/>
          </a:solidFill>
        </a:ln>
      </cdr:spPr>
      <cdr:txBody>
        <a:bodyPr xmlns:a="http://schemas.openxmlformats.org/drawingml/2006/main" vertOverflow="clip" wrap="none" rtlCol="0" anchor="ctr" anchorCtr="1">
          <a:spAutoFit/>
        </a:bodyPr>
        <a:lstStyle xmlns:a="http://schemas.openxmlformats.org/drawingml/2006/main"/>
        <a:p xmlns:a="http://schemas.openxmlformats.org/drawingml/2006/main">
          <a:r>
            <a:rPr lang="de-DE" sz="1600" b="1" dirty="0">
              <a:latin typeface="Arial" pitchFamily="34" charset="0"/>
              <a:cs typeface="Arial" pitchFamily="34" charset="0"/>
            </a:rPr>
            <a:t>36%</a:t>
          </a:r>
        </a:p>
      </cdr:txBody>
    </cdr:sp>
  </cdr:relSizeAnchor>
  <cdr:relSizeAnchor xmlns:cdr="http://schemas.openxmlformats.org/drawingml/2006/chartDrawing">
    <cdr:from>
      <cdr:x>0.41641</cdr:x>
      <cdr:y>0.70486</cdr:y>
    </cdr:from>
    <cdr:to>
      <cdr:x>0.6064</cdr:x>
      <cdr:y>0.82454</cdr:y>
    </cdr:to>
    <cdr:sp macro="" textlink="">
      <cdr:nvSpPr>
        <cdr:cNvPr id="6" name="Textfeld 5"/>
        <cdr:cNvSpPr txBox="1"/>
      </cdr:nvSpPr>
      <cdr:spPr>
        <a:xfrm xmlns:a="http://schemas.openxmlformats.org/drawingml/2006/main">
          <a:off x="1304925" y="1933575"/>
          <a:ext cx="595356" cy="328295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15875">
          <a:solidFill>
            <a:schemeClr val="tx1"/>
          </a:solidFill>
        </a:ln>
      </cdr:spPr>
      <cdr:txBody>
        <a:bodyPr xmlns:a="http://schemas.openxmlformats.org/drawingml/2006/main" vertOverflow="clip" wrap="none" rtlCol="0" anchor="ctr" anchorCtr="1">
          <a:spAutoFit/>
        </a:bodyPr>
        <a:lstStyle xmlns:a="http://schemas.openxmlformats.org/drawingml/2006/main"/>
        <a:p xmlns:a="http://schemas.openxmlformats.org/drawingml/2006/main">
          <a:r>
            <a:rPr lang="de-DE" sz="1600" b="1" dirty="0">
              <a:latin typeface="Arial" pitchFamily="34" charset="0"/>
              <a:cs typeface="Arial" pitchFamily="34" charset="0"/>
            </a:rPr>
            <a:t>25%</a:t>
          </a:r>
        </a:p>
      </cdr:txBody>
    </cdr:sp>
  </cdr:relSizeAnchor>
  <cdr:relSizeAnchor xmlns:cdr="http://schemas.openxmlformats.org/drawingml/2006/chartDrawing">
    <cdr:from>
      <cdr:x>0.16413</cdr:x>
      <cdr:y>0.5</cdr:y>
    </cdr:from>
    <cdr:to>
      <cdr:x>0.35412</cdr:x>
      <cdr:y>0.61968</cdr:y>
    </cdr:to>
    <cdr:sp macro="" textlink="">
      <cdr:nvSpPr>
        <cdr:cNvPr id="7" name="Textfeld 6"/>
        <cdr:cNvSpPr txBox="1"/>
      </cdr:nvSpPr>
      <cdr:spPr>
        <a:xfrm xmlns:a="http://schemas.openxmlformats.org/drawingml/2006/main">
          <a:off x="514350" y="1371600"/>
          <a:ext cx="595356" cy="328295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15875">
          <a:solidFill>
            <a:schemeClr val="tx1"/>
          </a:solidFill>
        </a:ln>
      </cdr:spPr>
      <cdr:txBody>
        <a:bodyPr xmlns:a="http://schemas.openxmlformats.org/drawingml/2006/main" vertOverflow="clip" wrap="none" rtlCol="0" anchor="ctr" anchorCtr="1">
          <a:spAutoFit/>
        </a:bodyPr>
        <a:lstStyle xmlns:a="http://schemas.openxmlformats.org/drawingml/2006/main"/>
        <a:p xmlns:a="http://schemas.openxmlformats.org/drawingml/2006/main">
          <a:r>
            <a:rPr lang="de-DE" sz="1600" b="1" dirty="0">
              <a:latin typeface="Arial" pitchFamily="34" charset="0"/>
              <a:cs typeface="Arial" pitchFamily="34" charset="0"/>
            </a:rPr>
            <a:t>18%</a:t>
          </a:r>
        </a:p>
      </cdr:txBody>
    </cdr:sp>
  </cdr:relSizeAnchor>
  <cdr:relSizeAnchor xmlns:cdr="http://schemas.openxmlformats.org/drawingml/2006/chartDrawing">
    <cdr:from>
      <cdr:x>0.19149</cdr:x>
      <cdr:y>0.26421</cdr:y>
    </cdr:from>
    <cdr:to>
      <cdr:x>0.34871</cdr:x>
      <cdr:y>0.36241</cdr:y>
    </cdr:to>
    <cdr:sp macro="" textlink="">
      <cdr:nvSpPr>
        <cdr:cNvPr id="8" name="Textfeld 7"/>
        <cdr:cNvSpPr txBox="1"/>
      </cdr:nvSpPr>
      <cdr:spPr>
        <a:xfrm xmlns:a="http://schemas.openxmlformats.org/drawingml/2006/main">
          <a:off x="600075" y="724788"/>
          <a:ext cx="492699" cy="269369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15875">
          <a:solidFill>
            <a:schemeClr val="tx1"/>
          </a:solidFill>
        </a:ln>
      </cdr:spPr>
      <cdr:txBody>
        <a:bodyPr xmlns:a="http://schemas.openxmlformats.org/drawingml/2006/main" vertOverflow="clip" wrap="none" rtlCol="0" anchor="ctr" anchorCtr="1">
          <a:spAutoFit/>
        </a:bodyPr>
        <a:lstStyle xmlns:a="http://schemas.openxmlformats.org/drawingml/2006/main"/>
        <a:p xmlns:a="http://schemas.openxmlformats.org/drawingml/2006/main">
          <a:r>
            <a:rPr lang="de-DE" sz="1200" b="1" dirty="0">
              <a:latin typeface="Arial" pitchFamily="34" charset="0"/>
              <a:cs typeface="Arial" pitchFamily="34" charset="0"/>
            </a:rPr>
            <a:t>13%</a:t>
          </a:r>
        </a:p>
      </cdr:txBody>
    </cdr:sp>
  </cdr:relSizeAnchor>
  <cdr:relSizeAnchor xmlns:cdr="http://schemas.openxmlformats.org/drawingml/2006/chartDrawing">
    <cdr:from>
      <cdr:x>0.35866</cdr:x>
      <cdr:y>0.11491</cdr:y>
    </cdr:from>
    <cdr:to>
      <cdr:x>0.48857</cdr:x>
      <cdr:y>0.2131</cdr:y>
    </cdr:to>
    <cdr:sp macro="" textlink="">
      <cdr:nvSpPr>
        <cdr:cNvPr id="9" name="Textfeld 8"/>
        <cdr:cNvSpPr txBox="1"/>
      </cdr:nvSpPr>
      <cdr:spPr>
        <a:xfrm xmlns:a="http://schemas.openxmlformats.org/drawingml/2006/main">
          <a:off x="1123950" y="315213"/>
          <a:ext cx="407099" cy="269369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15875">
          <a:solidFill>
            <a:schemeClr val="tx1"/>
          </a:solidFill>
        </a:ln>
      </cdr:spPr>
      <cdr:txBody>
        <a:bodyPr xmlns:a="http://schemas.openxmlformats.org/drawingml/2006/main" vertOverflow="clip" wrap="none" rtlCol="0" anchor="ctr" anchorCtr="1">
          <a:spAutoFit/>
        </a:bodyPr>
        <a:lstStyle xmlns:a="http://schemas.openxmlformats.org/drawingml/2006/main"/>
        <a:p xmlns:a="http://schemas.openxmlformats.org/drawingml/2006/main">
          <a:r>
            <a:rPr lang="de-DE" sz="1200" b="1" dirty="0">
              <a:latin typeface="Arial" pitchFamily="34" charset="0"/>
              <a:cs typeface="Arial" pitchFamily="34" charset="0"/>
            </a:rPr>
            <a:t>8%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0.18245</cdr:x>
      <cdr:y>0.02643</cdr:y>
    </cdr:from>
    <cdr:to>
      <cdr:x>0.35911</cdr:x>
      <cdr:y>0.11894</cdr:y>
    </cdr:to>
    <cdr:sp macro="" textlink="">
      <cdr:nvSpPr>
        <cdr:cNvPr id="35841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572760" y="163187"/>
          <a:ext cx="1522832" cy="571284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25400">
          <a:solidFill>
            <a:srgbClr val="000000"/>
          </a:solidFill>
          <a:miter lim="800000"/>
          <a:headEnd/>
          <a:tailEnd/>
        </a:ln>
      </cdr:spPr>
      <cdr:txBody>
        <a:bodyPr xmlns:a="http://schemas.openxmlformats.org/drawingml/2006/main" vertOverflow="clip" wrap="square" lIns="36576" tIns="27432" rIns="36576" bIns="27432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de-DE" sz="1200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Kohlenstoffabgabe statt Zertifikate</a:t>
          </a:r>
        </a:p>
      </cdr:txBody>
    </cdr:sp>
  </cdr:relSizeAnchor>
  <cdr:relSizeAnchor xmlns:cdr="http://schemas.openxmlformats.org/drawingml/2006/chartDrawing">
    <cdr:from>
      <cdr:x>0.19779</cdr:x>
      <cdr:y>0.11877</cdr:y>
    </cdr:from>
    <cdr:to>
      <cdr:x>0.2011</cdr:x>
      <cdr:y>0.19126</cdr:y>
    </cdr:to>
    <cdr:sp macro="" textlink="">
      <cdr:nvSpPr>
        <cdr:cNvPr id="35842" name="Line 2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>
          <a:off x="1704974" y="733425"/>
          <a:ext cx="28575" cy="447675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5400">
          <a:solidFill>
            <a:srgbClr val="000000"/>
          </a:solidFill>
          <a:round/>
          <a:headEnd/>
          <a:tailEnd type="arrow" w="lg" len="lg"/>
        </a:ln>
      </cdr:spPr>
    </cdr:sp>
  </cdr:relSizeAnchor>
  <cdr:relSizeAnchor xmlns:cdr="http://schemas.openxmlformats.org/drawingml/2006/chartDrawing">
    <cdr:from>
      <cdr:x>0.58688</cdr:x>
      <cdr:y>0.03345</cdr:y>
    </cdr:from>
    <cdr:to>
      <cdr:x>0.78537</cdr:x>
      <cdr:y>0.12128</cdr:y>
    </cdr:to>
    <cdr:sp macro="" textlink="">
      <cdr:nvSpPr>
        <cdr:cNvPr id="35843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058998" y="206568"/>
          <a:ext cx="1711009" cy="542384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25400">
          <a:solidFill>
            <a:srgbClr val="000000"/>
          </a:solidFill>
          <a:miter lim="800000"/>
          <a:headEnd/>
          <a:tailEnd/>
        </a:ln>
      </cdr:spPr>
      <cdr:txBody>
        <a:bodyPr xmlns:a="http://schemas.openxmlformats.org/drawingml/2006/main" vertOverflow="clip" wrap="square" lIns="36576" tIns="27432" rIns="36576" bIns="27432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de-DE" sz="1200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Dezentralisierung,</a:t>
          </a:r>
        </a:p>
        <a:p xmlns:a="http://schemas.openxmlformats.org/drawingml/2006/main">
          <a:pPr algn="ctr" rtl="0">
            <a:defRPr sz="1000"/>
          </a:pPr>
          <a:r>
            <a:rPr lang="de-DE" sz="1200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Regionalisierung</a:t>
          </a:r>
        </a:p>
      </cdr:txBody>
    </cdr:sp>
  </cdr:relSizeAnchor>
  <cdr:relSizeAnchor xmlns:cdr="http://schemas.openxmlformats.org/drawingml/2006/chartDrawing">
    <cdr:from>
      <cdr:x>0.30387</cdr:x>
      <cdr:y>0.15424</cdr:y>
    </cdr:from>
    <cdr:to>
      <cdr:x>0.55184</cdr:x>
      <cdr:y>0.45501</cdr:y>
    </cdr:to>
    <cdr:sp macro="" textlink="">
      <cdr:nvSpPr>
        <cdr:cNvPr id="35844" name="Oval 4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619374" y="952490"/>
          <a:ext cx="2137555" cy="1857367"/>
        </a:xfrm>
        <a:prstGeom xmlns:a="http://schemas.openxmlformats.org/drawingml/2006/main" prst="ellipse">
          <a:avLst/>
        </a:prstGeom>
        <a:solidFill xmlns:a="http://schemas.openxmlformats.org/drawingml/2006/main">
          <a:srgbClr val="FFFFFF"/>
        </a:solidFill>
        <a:ln xmlns:a="http://schemas.openxmlformats.org/drawingml/2006/main" w="57150" cmpd="thickThin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 vertOverflow="clip" wrap="square" lIns="36576" tIns="32004" rIns="36576" bIns="32004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de-DE" sz="1500" b="1" i="0" u="none" strike="noStrike" baseline="0" dirty="0">
              <a:solidFill>
                <a:srgbClr val="FF0000"/>
              </a:solidFill>
              <a:latin typeface="Arial"/>
              <a:cs typeface="Arial"/>
            </a:rPr>
            <a:t>Energiewende</a:t>
          </a:r>
        </a:p>
        <a:p xmlns:a="http://schemas.openxmlformats.org/drawingml/2006/main">
          <a:pPr algn="ctr" rtl="0">
            <a:defRPr sz="1000"/>
          </a:pPr>
          <a:r>
            <a:rPr lang="de-DE" sz="1500" b="1" i="0" u="none" strike="noStrike" baseline="0" dirty="0">
              <a:solidFill>
                <a:srgbClr val="FF0000"/>
              </a:solidFill>
              <a:latin typeface="Arial"/>
              <a:cs typeface="Arial"/>
            </a:rPr>
            <a:t>Klimasanierung</a:t>
          </a:r>
        </a:p>
      </cdr:txBody>
    </cdr:sp>
  </cdr:relSizeAnchor>
  <cdr:relSizeAnchor xmlns:cdr="http://schemas.openxmlformats.org/drawingml/2006/chartDrawing">
    <cdr:from>
      <cdr:x>0.54622</cdr:x>
      <cdr:y>0.2653</cdr:y>
    </cdr:from>
    <cdr:to>
      <cdr:x>0.61105</cdr:x>
      <cdr:y>0.26744</cdr:y>
    </cdr:to>
    <cdr:sp macro="" textlink="">
      <cdr:nvSpPr>
        <cdr:cNvPr id="35845" name="Line 5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>
          <a:off x="4708485" y="1638300"/>
          <a:ext cx="558840" cy="13242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5400">
          <a:solidFill>
            <a:srgbClr val="FF0000"/>
          </a:solidFill>
          <a:round/>
          <a:headEnd type="arrow" w="lg" len="lg"/>
          <a:tailEnd type="arrow" w="lg" len="lg"/>
        </a:ln>
      </cdr:spPr>
    </cdr:sp>
  </cdr:relSizeAnchor>
  <cdr:relSizeAnchor xmlns:cdr="http://schemas.openxmlformats.org/drawingml/2006/chartDrawing">
    <cdr:from>
      <cdr:x>0.61184</cdr:x>
      <cdr:y>0.17276</cdr:y>
    </cdr:from>
    <cdr:to>
      <cdr:x>0.96946</cdr:x>
      <cdr:y>0.30512</cdr:y>
    </cdr:to>
    <cdr:sp macro="" textlink="">
      <cdr:nvSpPr>
        <cdr:cNvPr id="35846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274180" y="1066836"/>
          <a:ext cx="3082729" cy="817373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25400">
          <a:solidFill>
            <a:srgbClr val="000000"/>
          </a:solidFill>
          <a:miter lim="800000"/>
          <a:headEnd/>
          <a:tailEnd/>
        </a:ln>
      </cdr:spPr>
      <cdr:txBody>
        <a:bodyPr xmlns:a="http://schemas.openxmlformats.org/drawingml/2006/main" vertOverflow="clip" wrap="square" lIns="36576" tIns="27432" rIns="36576" bIns="27432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de-DE" sz="1200" b="1" i="0" u="none" strike="noStrike" baseline="0" dirty="0">
              <a:solidFill>
                <a:srgbClr val="FF0000"/>
              </a:solidFill>
              <a:latin typeface="Arial"/>
              <a:cs typeface="Arial"/>
            </a:rPr>
            <a:t>Demokratisierung </a:t>
          </a:r>
        </a:p>
        <a:p xmlns:a="http://schemas.openxmlformats.org/drawingml/2006/main">
          <a:pPr algn="ctr" rtl="0">
            <a:defRPr sz="1000"/>
          </a:pPr>
          <a:r>
            <a:rPr lang="de-DE" sz="1200" b="1" i="0" u="none" strike="noStrike" baseline="0" dirty="0">
              <a:solidFill>
                <a:srgbClr val="FF0000"/>
              </a:solidFill>
              <a:latin typeface="Arial"/>
              <a:cs typeface="Arial"/>
            </a:rPr>
            <a:t>wirtschaftlicher Entscheidungen,</a:t>
          </a:r>
        </a:p>
        <a:p xmlns:a="http://schemas.openxmlformats.org/drawingml/2006/main">
          <a:pPr algn="ctr" rtl="0">
            <a:defRPr sz="1000"/>
          </a:pPr>
          <a:r>
            <a:rPr lang="de-DE" sz="1200" b="1" i="0" u="none" strike="noStrike" baseline="0" dirty="0">
              <a:solidFill>
                <a:srgbClr val="FF0000"/>
              </a:solidFill>
              <a:latin typeface="Arial"/>
              <a:cs typeface="Arial"/>
            </a:rPr>
            <a:t>kommunal basierte Energiewirtschaft</a:t>
          </a:r>
        </a:p>
      </cdr:txBody>
    </cdr:sp>
  </cdr:relSizeAnchor>
  <cdr:relSizeAnchor xmlns:cdr="http://schemas.openxmlformats.org/drawingml/2006/chartDrawing">
    <cdr:from>
      <cdr:x>0.58232</cdr:x>
      <cdr:y>0.36038</cdr:y>
    </cdr:from>
    <cdr:to>
      <cdr:x>0.77079</cdr:x>
      <cdr:y>0.47198</cdr:y>
    </cdr:to>
    <cdr:sp macro="" textlink="">
      <cdr:nvSpPr>
        <cdr:cNvPr id="35848" name="Text Box 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019675" y="2225470"/>
          <a:ext cx="1624596" cy="689180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25400">
          <a:solidFill>
            <a:srgbClr val="000000"/>
          </a:solidFill>
          <a:miter lim="800000"/>
          <a:headEnd/>
          <a:tailEnd/>
        </a:ln>
      </cdr:spPr>
      <cdr:txBody>
        <a:bodyPr xmlns:a="http://schemas.openxmlformats.org/drawingml/2006/main" wrap="square" lIns="27432" tIns="27432" rIns="27432" bIns="27432" anchor="ctr" upright="1">
          <a:no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de-DE" sz="1200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Energieforschung,</a:t>
          </a:r>
        </a:p>
        <a:p xmlns:a="http://schemas.openxmlformats.org/drawingml/2006/main">
          <a:pPr algn="ctr" rtl="0">
            <a:defRPr sz="1000"/>
          </a:pPr>
          <a:r>
            <a:rPr lang="de-DE" sz="1200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Technikanwendung</a:t>
          </a:r>
        </a:p>
        <a:p xmlns:a="http://schemas.openxmlformats.org/drawingml/2006/main">
          <a:pPr algn="ctr" rtl="0">
            <a:defRPr sz="1000"/>
          </a:pPr>
          <a:r>
            <a:rPr lang="de-DE" sz="1200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im öffentl. Interesse</a:t>
          </a:r>
        </a:p>
      </cdr:txBody>
    </cdr:sp>
  </cdr:relSizeAnchor>
  <cdr:relSizeAnchor xmlns:cdr="http://schemas.openxmlformats.org/drawingml/2006/chartDrawing">
    <cdr:from>
      <cdr:x>0.69061</cdr:x>
      <cdr:y>0.30694</cdr:y>
    </cdr:from>
    <cdr:to>
      <cdr:x>0.69171</cdr:x>
      <cdr:y>0.36401</cdr:y>
    </cdr:to>
    <cdr:sp macro="" textlink="">
      <cdr:nvSpPr>
        <cdr:cNvPr id="35849" name="Line 9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5953125" y="1895475"/>
          <a:ext cx="9525" cy="352426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5400">
          <a:solidFill>
            <a:srgbClr val="000000"/>
          </a:solidFill>
          <a:round/>
          <a:headEnd/>
          <a:tailEnd type="arrow" w="lg" len="lg"/>
        </a:ln>
      </cdr:spPr>
    </cdr:sp>
  </cdr:relSizeAnchor>
  <cdr:relSizeAnchor xmlns:cdr="http://schemas.openxmlformats.org/drawingml/2006/chartDrawing">
    <cdr:from>
      <cdr:x>0.02391</cdr:x>
      <cdr:y>0.19035</cdr:y>
    </cdr:from>
    <cdr:to>
      <cdr:x>0.2177</cdr:x>
      <cdr:y>0.29663</cdr:y>
    </cdr:to>
    <cdr:sp macro="" textlink="">
      <cdr:nvSpPr>
        <cdr:cNvPr id="35850" name="Text Box 10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06107" y="1175491"/>
          <a:ext cx="1670494" cy="65631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25400">
          <a:solidFill>
            <a:srgbClr val="FF0000"/>
          </a:solidFill>
          <a:miter lim="800000"/>
          <a:headEnd/>
          <a:tailEnd/>
        </a:ln>
      </cdr:spPr>
      <cdr:txBody>
        <a:bodyPr xmlns:a="http://schemas.openxmlformats.org/drawingml/2006/main" wrap="none" lIns="27432" tIns="27432" rIns="27432" bIns="27432" anchor="ctr" upright="1">
          <a:sp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de-DE" sz="1200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Preisanreize für</a:t>
          </a:r>
        </a:p>
        <a:p xmlns:a="http://schemas.openxmlformats.org/drawingml/2006/main">
          <a:pPr algn="ctr" rtl="0">
            <a:defRPr sz="1000"/>
          </a:pPr>
          <a:r>
            <a:rPr lang="de-DE" sz="1200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Energieeinsparung,</a:t>
          </a:r>
        </a:p>
        <a:p xmlns:a="http://schemas.openxmlformats.org/drawingml/2006/main">
          <a:pPr algn="ctr" rtl="0">
            <a:defRPr sz="1000"/>
          </a:pPr>
          <a:r>
            <a:rPr lang="de-DE" sz="1200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neue Preisstrukturen</a:t>
          </a:r>
        </a:p>
      </cdr:txBody>
    </cdr:sp>
  </cdr:relSizeAnchor>
  <cdr:relSizeAnchor xmlns:cdr="http://schemas.openxmlformats.org/drawingml/2006/chartDrawing">
    <cdr:from>
      <cdr:x>0.05051</cdr:x>
      <cdr:y>0.29362</cdr:y>
    </cdr:from>
    <cdr:to>
      <cdr:x>0.05193</cdr:x>
      <cdr:y>0.51671</cdr:y>
    </cdr:to>
    <cdr:sp macro="" textlink="">
      <cdr:nvSpPr>
        <cdr:cNvPr id="35851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435411" y="1813213"/>
          <a:ext cx="12264" cy="1377662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5400">
          <a:solidFill>
            <a:srgbClr val="000000"/>
          </a:solidFill>
          <a:round/>
          <a:headEnd/>
          <a:tailEnd type="arrow" w="lg" len="lg"/>
        </a:ln>
      </cdr:spPr>
    </cdr:sp>
  </cdr:relSizeAnchor>
  <cdr:relSizeAnchor xmlns:cdr="http://schemas.openxmlformats.org/drawingml/2006/chartDrawing">
    <cdr:from>
      <cdr:x>0.02501</cdr:x>
      <cdr:y>0.51505</cdr:y>
    </cdr:from>
    <cdr:to>
      <cdr:x>0.24822</cdr:x>
      <cdr:y>0.65971</cdr:y>
    </cdr:to>
    <cdr:sp macro="" textlink="">
      <cdr:nvSpPr>
        <cdr:cNvPr id="35852" name="Text Box 1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5589" y="3180625"/>
          <a:ext cx="1924098" cy="893330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25400">
          <a:solidFill>
            <a:srgbClr val="000000"/>
          </a:solidFill>
          <a:miter lim="800000"/>
          <a:headEnd/>
          <a:tailEnd/>
        </a:ln>
      </cdr:spPr>
      <cdr:txBody>
        <a:bodyPr xmlns:a="http://schemas.openxmlformats.org/drawingml/2006/main" vertOverflow="clip" wrap="square" lIns="36576" tIns="27432" rIns="36576" bIns="27432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de-DE" sz="1200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Umverteilung </a:t>
          </a:r>
        </a:p>
        <a:p xmlns:a="http://schemas.openxmlformats.org/drawingml/2006/main">
          <a:pPr algn="ctr" rtl="0">
            <a:defRPr sz="1000"/>
          </a:pPr>
          <a:r>
            <a:rPr lang="de-DE" sz="1200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von oben nach unten,</a:t>
          </a:r>
        </a:p>
        <a:p xmlns:a="http://schemas.openxmlformats.org/drawingml/2006/main">
          <a:pPr algn="ctr" rtl="0">
            <a:defRPr sz="1000"/>
          </a:pPr>
          <a:r>
            <a:rPr lang="de-DE" sz="1200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von Nord nach Süd</a:t>
          </a:r>
        </a:p>
      </cdr:txBody>
    </cdr:sp>
  </cdr:relSizeAnchor>
  <cdr:relSizeAnchor xmlns:cdr="http://schemas.openxmlformats.org/drawingml/2006/chartDrawing">
    <cdr:from>
      <cdr:x>0.42731</cdr:x>
      <cdr:y>0.74987</cdr:y>
    </cdr:from>
    <cdr:to>
      <cdr:x>0.65635</cdr:x>
      <cdr:y>0.87455</cdr:y>
    </cdr:to>
    <cdr:sp macro="" textlink="">
      <cdr:nvSpPr>
        <cdr:cNvPr id="35853" name="Text Box 1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683466" y="4630731"/>
          <a:ext cx="1974354" cy="769946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25400">
          <a:solidFill>
            <a:srgbClr val="000000"/>
          </a:solidFill>
          <a:miter lim="800000"/>
          <a:headEnd/>
          <a:tailEnd/>
        </a:ln>
      </cdr:spPr>
      <cdr:txBody>
        <a:bodyPr xmlns:a="http://schemas.openxmlformats.org/drawingml/2006/main" vertOverflow="clip" wrap="square" lIns="36576" tIns="27432" rIns="36576" bIns="27432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de-DE" sz="1200" b="1" i="0" u="none" strike="noStrike" baseline="0" dirty="0">
              <a:solidFill>
                <a:srgbClr val="FF0000"/>
              </a:solidFill>
              <a:latin typeface="Arial"/>
              <a:cs typeface="Arial"/>
            </a:rPr>
            <a:t>Wachstumsstopp</a:t>
          </a:r>
        </a:p>
        <a:p xmlns:a="http://schemas.openxmlformats.org/drawingml/2006/main">
          <a:pPr algn="ctr" rtl="0">
            <a:defRPr sz="1000"/>
          </a:pPr>
          <a:r>
            <a:rPr lang="de-DE" sz="1200" b="1" i="0" u="none" strike="noStrike" baseline="0" dirty="0">
              <a:solidFill>
                <a:srgbClr val="FF0000"/>
              </a:solidFill>
              <a:latin typeface="Arial"/>
              <a:cs typeface="Arial"/>
            </a:rPr>
            <a:t>Luxusreduzierung,  Abbau Materialwahnsinn</a:t>
          </a:r>
        </a:p>
      </cdr:txBody>
    </cdr:sp>
  </cdr:relSizeAnchor>
  <cdr:relSizeAnchor xmlns:cdr="http://schemas.openxmlformats.org/drawingml/2006/chartDrawing">
    <cdr:from>
      <cdr:x>0.70497</cdr:x>
      <cdr:y>0.75887</cdr:y>
    </cdr:from>
    <cdr:to>
      <cdr:x>0.83445</cdr:x>
      <cdr:y>0.8761</cdr:y>
    </cdr:to>
    <cdr:sp macro="" textlink="">
      <cdr:nvSpPr>
        <cdr:cNvPr id="35855" name="Text Box 1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076917" y="4686290"/>
          <a:ext cx="1116133" cy="723940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25400">
          <a:solidFill>
            <a:srgbClr val="000000"/>
          </a:solidFill>
          <a:miter lim="800000"/>
          <a:headEnd/>
          <a:tailEnd/>
        </a:ln>
      </cdr:spPr>
      <cdr:txBody>
        <a:bodyPr xmlns:a="http://schemas.openxmlformats.org/drawingml/2006/main" wrap="square" lIns="27432" tIns="27432" rIns="27432" bIns="27432" anchor="ctr" upright="1">
          <a:no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de-DE" sz="1200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Arbeitszeit-verkürzung</a:t>
          </a:r>
        </a:p>
      </cdr:txBody>
    </cdr:sp>
  </cdr:relSizeAnchor>
  <cdr:relSizeAnchor xmlns:cdr="http://schemas.openxmlformats.org/drawingml/2006/chartDrawing">
    <cdr:from>
      <cdr:x>0.52786</cdr:x>
      <cdr:y>0.55334</cdr:y>
    </cdr:from>
    <cdr:to>
      <cdr:x>0.76353</cdr:x>
      <cdr:y>0.67404</cdr:y>
    </cdr:to>
    <cdr:sp macro="" textlink="">
      <cdr:nvSpPr>
        <cdr:cNvPr id="35856" name="Text Box 1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550262" y="3417074"/>
          <a:ext cx="2031505" cy="745368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25400">
          <a:solidFill>
            <a:srgbClr val="000000"/>
          </a:solidFill>
          <a:miter lim="800000"/>
          <a:headEnd/>
          <a:tailEnd/>
        </a:ln>
      </cdr:spPr>
      <cdr:txBody>
        <a:bodyPr xmlns:a="http://schemas.openxmlformats.org/drawingml/2006/main" vertOverflow="clip" wrap="square" lIns="36576" tIns="27432" rIns="36576" bIns="27432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de-DE" sz="1200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Internationale Solidarität</a:t>
          </a:r>
        </a:p>
        <a:p xmlns:a="http://schemas.openxmlformats.org/drawingml/2006/main">
          <a:pPr algn="ctr" rtl="0">
            <a:defRPr sz="1000"/>
          </a:pPr>
          <a:r>
            <a:rPr lang="de-DE" sz="1200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und Zusammenarbeit, Technik-Weitergabe</a:t>
          </a:r>
        </a:p>
      </cdr:txBody>
    </cdr:sp>
  </cdr:relSizeAnchor>
  <cdr:relSizeAnchor xmlns:cdr="http://schemas.openxmlformats.org/drawingml/2006/chartDrawing">
    <cdr:from>
      <cdr:x>0.81127</cdr:x>
      <cdr:y>0.47223</cdr:y>
    </cdr:from>
    <cdr:to>
      <cdr:x>0.98122</cdr:x>
      <cdr:y>0.54756</cdr:y>
    </cdr:to>
    <cdr:sp macro="" textlink="">
      <cdr:nvSpPr>
        <cdr:cNvPr id="35858" name="Text 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993248" y="2916184"/>
          <a:ext cx="1464991" cy="465191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25400">
          <a:solidFill>
            <a:srgbClr val="000000"/>
          </a:solidFill>
          <a:miter lim="800000"/>
          <a:headEnd/>
          <a:tailEnd/>
        </a:ln>
      </cdr:spPr>
      <cdr:txBody>
        <a:bodyPr xmlns:a="http://schemas.openxmlformats.org/drawingml/2006/main" wrap="square" lIns="27432" tIns="27432" rIns="27432" bIns="27432" anchor="ctr" upright="1">
          <a:no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de-DE" sz="1200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neue Handelsverträge</a:t>
          </a:r>
        </a:p>
      </cdr:txBody>
    </cdr:sp>
  </cdr:relSizeAnchor>
  <cdr:relSizeAnchor xmlns:cdr="http://schemas.openxmlformats.org/drawingml/2006/chartDrawing">
    <cdr:from>
      <cdr:x>0.04098</cdr:x>
      <cdr:y>0.90371</cdr:y>
    </cdr:from>
    <cdr:to>
      <cdr:x>0.96421</cdr:x>
      <cdr:y>1</cdr:y>
    </cdr:to>
    <cdr:sp macro="" textlink="">
      <cdr:nvSpPr>
        <cdr:cNvPr id="35859" name="Text Box 1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53253" y="5580749"/>
          <a:ext cx="7958358" cy="594626"/>
        </a:xfrm>
        <a:prstGeom xmlns:a="http://schemas.openxmlformats.org/drawingml/2006/main" prst="rect">
          <a:avLst/>
        </a:prstGeom>
        <a:solidFill xmlns:a="http://schemas.openxmlformats.org/drawingml/2006/main">
          <a:srgbClr val="000000"/>
        </a:solidFill>
        <a:ln xmlns:a="http://schemas.openxmlformats.org/drawingml/2006/main" w="25400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36576" tIns="32004" rIns="0" bIns="32004" anchor="ctr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de-DE" sz="1600" b="1" i="0" u="none" strike="noStrike" baseline="0" dirty="0">
              <a:solidFill>
                <a:srgbClr val="FFFF00"/>
              </a:solidFill>
              <a:latin typeface="Arial"/>
              <a:cs typeface="Arial"/>
            </a:rPr>
            <a:t>Mehr Photovoltaik und Windstrom allein reicht nicht --</a:t>
          </a:r>
        </a:p>
        <a:p xmlns:a="http://schemas.openxmlformats.org/drawingml/2006/main">
          <a:pPr algn="l" rtl="0">
            <a:defRPr sz="1000"/>
          </a:pPr>
          <a:r>
            <a:rPr lang="de-DE" sz="1600" b="1" i="0" u="none" strike="noStrike" baseline="0" dirty="0">
              <a:solidFill>
                <a:srgbClr val="FFFF00"/>
              </a:solidFill>
              <a:latin typeface="Arial"/>
              <a:cs typeface="Arial"/>
            </a:rPr>
            <a:t>zur Klimasanierung brauchen wir eine neue Gesellschaft</a:t>
          </a:r>
        </a:p>
      </cdr:txBody>
    </cdr:sp>
  </cdr:relSizeAnchor>
  <cdr:relSizeAnchor xmlns:cdr="http://schemas.openxmlformats.org/drawingml/2006/chartDrawing">
    <cdr:from>
      <cdr:x>0.24663</cdr:x>
      <cdr:y>0.60308</cdr:y>
    </cdr:from>
    <cdr:to>
      <cdr:x>0.53039</cdr:x>
      <cdr:y>0.60499</cdr:y>
    </cdr:to>
    <cdr:sp macro="" textlink="">
      <cdr:nvSpPr>
        <cdr:cNvPr id="35861" name="Line 2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>
          <a:off x="2125981" y="3724265"/>
          <a:ext cx="2446047" cy="11795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5400">
          <a:solidFill>
            <a:srgbClr val="000000"/>
          </a:solidFill>
          <a:round/>
          <a:headEnd type="arrow" w="lg" len="lg"/>
          <a:tailEnd type="arrow" w="lg" len="lg"/>
        </a:ln>
      </cdr:spPr>
    </cdr:sp>
  </cdr:relSizeAnchor>
  <cdr:relSizeAnchor xmlns:cdr="http://schemas.openxmlformats.org/drawingml/2006/chartDrawing">
    <cdr:from>
      <cdr:x>0.761</cdr:x>
      <cdr:y>0.6</cdr:y>
    </cdr:from>
    <cdr:to>
      <cdr:x>0.80884</cdr:x>
      <cdr:y>0.60155</cdr:y>
    </cdr:to>
    <cdr:sp macro="" textlink="">
      <cdr:nvSpPr>
        <cdr:cNvPr id="35865" name="Line 25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>
          <a:off x="6559958" y="3705225"/>
          <a:ext cx="412342" cy="9542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5400">
          <a:solidFill>
            <a:srgbClr val="000000"/>
          </a:solidFill>
          <a:round/>
          <a:headEnd/>
          <a:tailEnd type="arrow" w="lg" len="lg"/>
        </a:ln>
      </cdr:spPr>
    </cdr:sp>
  </cdr:relSizeAnchor>
  <cdr:relSizeAnchor xmlns:cdr="http://schemas.openxmlformats.org/drawingml/2006/chartDrawing">
    <cdr:from>
      <cdr:x>0.64606</cdr:x>
      <cdr:y>0.47177</cdr:y>
    </cdr:from>
    <cdr:to>
      <cdr:x>0.64641</cdr:x>
      <cdr:y>0.55527</cdr:y>
    </cdr:to>
    <cdr:sp macro="" textlink="">
      <cdr:nvSpPr>
        <cdr:cNvPr id="35866" name="Line 2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5569118" y="2913357"/>
          <a:ext cx="3007" cy="515643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5400">
          <a:solidFill>
            <a:srgbClr val="000000"/>
          </a:solidFill>
          <a:round/>
          <a:headEnd/>
          <a:tailEnd type="arrow" w="lg" len="lg"/>
        </a:ln>
      </cdr:spPr>
    </cdr:sp>
  </cdr:relSizeAnchor>
  <cdr:relSizeAnchor xmlns:cdr="http://schemas.openxmlformats.org/drawingml/2006/chartDrawing">
    <cdr:from>
      <cdr:x>0.65525</cdr:x>
      <cdr:y>0.79897</cdr:y>
    </cdr:from>
    <cdr:to>
      <cdr:x>0.70497</cdr:x>
      <cdr:y>0.80051</cdr:y>
    </cdr:to>
    <cdr:sp macro="" textlink="">
      <cdr:nvSpPr>
        <cdr:cNvPr id="29" name="Line 25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5648325" y="4933963"/>
          <a:ext cx="428620" cy="9512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5400">
          <a:solidFill>
            <a:srgbClr val="000000"/>
          </a:solidFill>
          <a:round/>
          <a:headEnd/>
          <a:tailEnd type="arrow" w="lg" len="lg"/>
        </a:ln>
      </cdr:spPr>
    </cdr:sp>
  </cdr:relSizeAnchor>
  <cdr:relSizeAnchor xmlns:cdr="http://schemas.openxmlformats.org/drawingml/2006/chartDrawing">
    <cdr:from>
      <cdr:x>0.0257</cdr:x>
      <cdr:y>0.02951</cdr:y>
    </cdr:from>
    <cdr:to>
      <cdr:x>0.16214</cdr:x>
      <cdr:y>0.12202</cdr:y>
    </cdr:to>
    <cdr:sp macro="" textlink="">
      <cdr:nvSpPr>
        <cdr:cNvPr id="32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6659" y="182237"/>
          <a:ext cx="1150138" cy="571284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25400">
          <a:solidFill>
            <a:srgbClr val="000000"/>
          </a:solidFill>
          <a:miter lim="800000"/>
          <a:headEnd/>
          <a:tailEnd/>
        </a:ln>
      </cdr:spPr>
      <cdr:txBody>
        <a:bodyPr xmlns:a="http://schemas.openxmlformats.org/drawingml/2006/main" vertOverflow="clip" wrap="square" lIns="36576" tIns="27432" rIns="36576" bIns="27432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de-DE" sz="1200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Spekulation verbieten</a:t>
          </a:r>
        </a:p>
      </cdr:txBody>
    </cdr:sp>
  </cdr:relSizeAnchor>
  <cdr:relSizeAnchor xmlns:cdr="http://schemas.openxmlformats.org/drawingml/2006/chartDrawing">
    <cdr:from>
      <cdr:x>0.07793</cdr:x>
      <cdr:y>0.12319</cdr:y>
    </cdr:from>
    <cdr:to>
      <cdr:x>0.07845</cdr:x>
      <cdr:y>0.18972</cdr:y>
    </cdr:to>
    <cdr:sp macro="" textlink="">
      <cdr:nvSpPr>
        <cdr:cNvPr id="34" name="Line 2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671766" y="760744"/>
          <a:ext cx="4509" cy="410831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5400">
          <a:solidFill>
            <a:srgbClr val="000000"/>
          </a:solidFill>
          <a:round/>
          <a:headEnd/>
          <a:tailEnd type="arrow" w="lg" len="lg"/>
        </a:ln>
      </cdr:spPr>
    </cdr:sp>
  </cdr:relSizeAnchor>
  <cdr:relSizeAnchor xmlns:cdr="http://schemas.openxmlformats.org/drawingml/2006/chartDrawing">
    <cdr:from>
      <cdr:x>0.86188</cdr:x>
      <cdr:y>0.30386</cdr:y>
    </cdr:from>
    <cdr:to>
      <cdr:x>0.86409</cdr:x>
      <cdr:y>0.36247</cdr:y>
    </cdr:to>
    <cdr:sp macro="" textlink="">
      <cdr:nvSpPr>
        <cdr:cNvPr id="35" name="Line 2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7429512" y="1876450"/>
          <a:ext cx="19037" cy="361926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5400">
          <a:solidFill>
            <a:srgbClr val="000000"/>
          </a:solidFill>
          <a:round/>
          <a:headEnd/>
          <a:tailEnd type="arrow" w="lg" len="lg"/>
        </a:ln>
      </cdr:spPr>
    </cdr:sp>
  </cdr:relSizeAnchor>
  <cdr:relSizeAnchor xmlns:cdr="http://schemas.openxmlformats.org/drawingml/2006/chartDrawing">
    <cdr:from>
      <cdr:x>0.01326</cdr:x>
      <cdr:y>0.70489</cdr:y>
    </cdr:from>
    <cdr:to>
      <cdr:x>0.28508</cdr:x>
      <cdr:y>0.78354</cdr:y>
    </cdr:to>
    <cdr:sp macro="" textlink="">
      <cdr:nvSpPr>
        <cdr:cNvPr id="36" name="Text 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14339" y="4352986"/>
          <a:ext cx="2343122" cy="485693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25400">
          <a:solidFill>
            <a:srgbClr val="FF0000"/>
          </a:solidFill>
          <a:miter lim="800000"/>
          <a:headEnd/>
          <a:tailEnd/>
        </a:ln>
      </cdr:spPr>
      <cdr:txBody>
        <a:bodyPr xmlns:a="http://schemas.openxmlformats.org/drawingml/2006/main" wrap="square" lIns="27432" tIns="27432" rIns="27432" bIns="27432" anchor="ctr" upright="1">
          <a:no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de-DE" sz="1200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Reduzierung unproduktiver Wirtschaftsbereiche</a:t>
          </a:r>
        </a:p>
      </cdr:txBody>
    </cdr:sp>
  </cdr:relSizeAnchor>
  <cdr:relSizeAnchor xmlns:cdr="http://schemas.openxmlformats.org/drawingml/2006/chartDrawing">
    <cdr:from>
      <cdr:x>0.01436</cdr:x>
      <cdr:y>0.80051</cdr:y>
    </cdr:from>
    <cdr:to>
      <cdr:x>0.34916</cdr:x>
      <cdr:y>0.87895</cdr:y>
    </cdr:to>
    <cdr:sp macro="" textlink="">
      <cdr:nvSpPr>
        <cdr:cNvPr id="37" name="Text 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23807" y="4943462"/>
          <a:ext cx="2886018" cy="484397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25400">
          <a:solidFill>
            <a:srgbClr val="FF0000"/>
          </a:solidFill>
          <a:miter lim="800000"/>
          <a:headEnd/>
          <a:tailEnd/>
        </a:ln>
      </cdr:spPr>
      <cdr:txBody>
        <a:bodyPr xmlns:a="http://schemas.openxmlformats.org/drawingml/2006/main" wrap="square" lIns="27432" tIns="27432" rIns="27432" bIns="27432" anchor="ctr" upright="1">
          <a:no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de-DE" sz="1400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Konsumreduzierung</a:t>
          </a:r>
        </a:p>
      </cdr:txBody>
    </cdr:sp>
  </cdr:relSizeAnchor>
  <cdr:relSizeAnchor xmlns:cdr="http://schemas.openxmlformats.org/drawingml/2006/chartDrawing">
    <cdr:from>
      <cdr:x>0.80374</cdr:x>
      <cdr:y>0.03548</cdr:y>
    </cdr:from>
    <cdr:to>
      <cdr:x>0.95359</cdr:x>
      <cdr:y>0.12339</cdr:y>
    </cdr:to>
    <cdr:sp macro="" textlink="">
      <cdr:nvSpPr>
        <cdr:cNvPr id="38" name="Text Box 1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928316" y="219117"/>
          <a:ext cx="1291759" cy="542883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25400">
          <a:solidFill>
            <a:srgbClr val="FF0000"/>
          </a:solidFill>
          <a:miter lim="800000"/>
          <a:headEnd/>
          <a:tailEnd/>
        </a:ln>
      </cdr:spPr>
      <cdr:txBody>
        <a:bodyPr xmlns:a="http://schemas.openxmlformats.org/drawingml/2006/main" wrap="square" lIns="27432" tIns="27432" rIns="27432" bIns="27432" anchor="ctr" upright="1">
          <a:no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de-DE" sz="1200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Kohle- und Atomausstieg</a:t>
          </a:r>
        </a:p>
      </cdr:txBody>
    </cdr:sp>
  </cdr:relSizeAnchor>
  <cdr:relSizeAnchor xmlns:cdr="http://schemas.openxmlformats.org/drawingml/2006/chartDrawing">
    <cdr:from>
      <cdr:x>0.87845</cdr:x>
      <cdr:y>0.12339</cdr:y>
    </cdr:from>
    <cdr:to>
      <cdr:x>0.88066</cdr:x>
      <cdr:y>0.17121</cdr:y>
    </cdr:to>
    <cdr:sp macro="" textlink="">
      <cdr:nvSpPr>
        <cdr:cNvPr id="39" name="Line 2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7572375" y="762001"/>
          <a:ext cx="19050" cy="295274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5400">
          <a:solidFill>
            <a:srgbClr val="000000"/>
          </a:solidFill>
          <a:round/>
          <a:headEnd/>
          <a:tailEnd type="arrow" w="lg" len="lg"/>
        </a:ln>
      </cdr:spPr>
    </cdr:sp>
  </cdr:relSizeAnchor>
  <cdr:relSizeAnchor xmlns:cdr="http://schemas.openxmlformats.org/drawingml/2006/chartDrawing">
    <cdr:from>
      <cdr:x>0.28729</cdr:x>
      <cdr:y>0.75887</cdr:y>
    </cdr:from>
    <cdr:to>
      <cdr:x>0.42983</cdr:x>
      <cdr:y>0.76195</cdr:y>
    </cdr:to>
    <cdr:sp macro="" textlink="">
      <cdr:nvSpPr>
        <cdr:cNvPr id="40" name="Line 25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2476500" y="4686298"/>
          <a:ext cx="1228725" cy="19052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5400">
          <a:solidFill>
            <a:srgbClr val="000000"/>
          </a:solidFill>
          <a:round/>
          <a:headEnd/>
          <a:tailEnd type="arrow" w="lg" len="lg"/>
        </a:ln>
      </cdr:spPr>
    </cdr:sp>
  </cdr:relSizeAnchor>
  <cdr:relSizeAnchor xmlns:cdr="http://schemas.openxmlformats.org/drawingml/2006/chartDrawing">
    <cdr:from>
      <cdr:x>0.79115</cdr:x>
      <cdr:y>0.36093</cdr:y>
    </cdr:from>
    <cdr:to>
      <cdr:x>0.98001</cdr:x>
      <cdr:y>0.46096</cdr:y>
    </cdr:to>
    <cdr:sp macro="" textlink="">
      <cdr:nvSpPr>
        <cdr:cNvPr id="42" name="Text 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819812" y="2228850"/>
          <a:ext cx="1627997" cy="617751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25400">
          <a:solidFill>
            <a:srgbClr val="000000"/>
          </a:solidFill>
          <a:miter lim="800000"/>
          <a:headEnd/>
          <a:tailEnd/>
        </a:ln>
      </cdr:spPr>
      <cdr:txBody>
        <a:bodyPr xmlns:a="http://schemas.openxmlformats.org/drawingml/2006/main" wrap="square" lIns="27432" tIns="27432" rIns="27432" bIns="27432" anchor="ctr" upright="1">
          <a:no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de-DE" sz="1200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Ökologisch qualifiz.</a:t>
          </a:r>
        </a:p>
        <a:p xmlns:a="http://schemas.openxmlformats.org/drawingml/2006/main">
          <a:pPr algn="ctr" rtl="0">
            <a:defRPr sz="1000"/>
          </a:pPr>
          <a:r>
            <a:rPr lang="de-DE" sz="1200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Sozialwohnungsbau</a:t>
          </a:r>
        </a:p>
      </cdr:txBody>
    </cdr:sp>
  </cdr:relSizeAnchor>
  <cdr:relSizeAnchor xmlns:cdr="http://schemas.openxmlformats.org/drawingml/2006/chartDrawing">
    <cdr:from>
      <cdr:x>0.35028</cdr:x>
      <cdr:y>0.83599</cdr:y>
    </cdr:from>
    <cdr:to>
      <cdr:x>0.42873</cdr:x>
      <cdr:y>0.83753</cdr:y>
    </cdr:to>
    <cdr:sp macro="" textlink="">
      <cdr:nvSpPr>
        <cdr:cNvPr id="44" name="Line 25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3019425" y="5162549"/>
          <a:ext cx="676275" cy="9525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5400">
          <a:solidFill>
            <a:srgbClr val="000000"/>
          </a:solidFill>
          <a:round/>
          <a:headEnd/>
          <a:tailEnd type="arrow" w="lg" len="lg"/>
        </a:ln>
      </cdr:spPr>
    </cdr:sp>
  </cdr:relSizeAnchor>
  <cdr:relSizeAnchor xmlns:cdr="http://schemas.openxmlformats.org/drawingml/2006/chartDrawing">
    <cdr:from>
      <cdr:x>0.76243</cdr:x>
      <cdr:y>0.509</cdr:y>
    </cdr:from>
    <cdr:to>
      <cdr:x>0.81215</cdr:x>
      <cdr:y>0.6</cdr:y>
    </cdr:to>
    <cdr:sp macro="" textlink="">
      <cdr:nvSpPr>
        <cdr:cNvPr id="46" name="Line 25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>
          <a:off x="6572250" y="3143250"/>
          <a:ext cx="428624" cy="561975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5400">
          <a:solidFill>
            <a:srgbClr val="000000"/>
          </a:solidFill>
          <a:round/>
          <a:headEnd/>
          <a:tailEnd type="arrow" w="lg" len="lg"/>
        </a:ln>
      </cdr:spPr>
    </cdr:sp>
  </cdr:relSizeAnchor>
  <cdr:relSizeAnchor xmlns:cdr="http://schemas.openxmlformats.org/drawingml/2006/chartDrawing">
    <cdr:from>
      <cdr:x>0.80906</cdr:x>
      <cdr:y>0.64473</cdr:y>
    </cdr:from>
    <cdr:to>
      <cdr:x>0.97901</cdr:x>
      <cdr:y>0.74653</cdr:y>
    </cdr:to>
    <cdr:sp macro="" textlink="">
      <cdr:nvSpPr>
        <cdr:cNvPr id="47" name="Text 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974198" y="3981440"/>
          <a:ext cx="1464991" cy="628653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25400">
          <a:solidFill>
            <a:srgbClr val="FF0000"/>
          </a:solidFill>
          <a:miter lim="800000"/>
          <a:headEnd/>
          <a:tailEnd/>
        </a:ln>
      </cdr:spPr>
      <cdr:txBody>
        <a:bodyPr xmlns:a="http://schemas.openxmlformats.org/drawingml/2006/main" wrap="square" lIns="27432" tIns="27432" rIns="27432" bIns="27432" anchor="ctr" upright="1">
          <a:no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de-DE" sz="1200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Reduzierung des Handels und der Produktionsketten</a:t>
          </a:r>
        </a:p>
      </cdr:txBody>
    </cdr:sp>
  </cdr:relSizeAnchor>
  <cdr:relSizeAnchor xmlns:cdr="http://schemas.openxmlformats.org/drawingml/2006/chartDrawing">
    <cdr:from>
      <cdr:x>0.08026</cdr:x>
      <cdr:y>0.34538</cdr:y>
    </cdr:from>
    <cdr:to>
      <cdr:x>0.2661</cdr:x>
      <cdr:y>0.46118</cdr:y>
    </cdr:to>
    <cdr:sp macro="" textlink="">
      <cdr:nvSpPr>
        <cdr:cNvPr id="41" name="Text Box 12">
          <a:extLst xmlns:a="http://schemas.openxmlformats.org/drawingml/2006/main">
            <a:ext uri="{FF2B5EF4-FFF2-40B4-BE49-F238E27FC236}">
              <a16:creationId xmlns:a16="http://schemas.microsoft.com/office/drawing/2014/main" id="{44C8691E-8D3E-40A8-9B9F-29ECB967E5B5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91851" y="2132851"/>
          <a:ext cx="1601988" cy="715108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25400">
          <a:solidFill>
            <a:srgbClr val="000000"/>
          </a:solidFill>
          <a:miter lim="800000"/>
          <a:headEnd/>
          <a:tailEnd/>
        </a:ln>
      </cdr:spPr>
      <cdr:txBody>
        <a:bodyPr xmlns:a="http://schemas.openxmlformats.org/drawingml/2006/main" vertOverflow="clip" wrap="square" lIns="36576" tIns="27432" rIns="36576" bIns="27432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de-DE" sz="1200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keine Subventionen für den</a:t>
          </a:r>
          <a:r>
            <a:rPr lang="de-DE" sz="1200" b="1" i="0" u="none" strike="noStrike" dirty="0">
              <a:solidFill>
                <a:srgbClr val="000000"/>
              </a:solidFill>
              <a:latin typeface="Arial"/>
              <a:cs typeface="Arial"/>
            </a:rPr>
            <a:t> </a:t>
          </a:r>
          <a:r>
            <a:rPr lang="de-DE" sz="1200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Energieverbrauch</a:t>
          </a:r>
        </a:p>
      </cdr:txBody>
    </cdr:sp>
  </cdr:relSizeAnchor>
  <cdr:relSizeAnchor xmlns:cdr="http://schemas.openxmlformats.org/drawingml/2006/chartDrawing">
    <cdr:from>
      <cdr:x>0.16022</cdr:x>
      <cdr:y>0.29151</cdr:y>
    </cdr:from>
    <cdr:to>
      <cdr:x>0.16133</cdr:x>
      <cdr:y>0.34704</cdr:y>
    </cdr:to>
    <cdr:sp macro="" textlink="">
      <cdr:nvSpPr>
        <cdr:cNvPr id="43" name="Line 26">
          <a:extLst xmlns:a="http://schemas.openxmlformats.org/drawingml/2006/main">
            <a:ext uri="{FF2B5EF4-FFF2-40B4-BE49-F238E27FC236}">
              <a16:creationId xmlns:a16="http://schemas.microsoft.com/office/drawing/2014/main" id="{A59EBD47-F3ED-426F-B47F-152AE13B1F11}"/>
            </a:ext>
          </a:extLst>
        </cdr:cNvPr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1381125" y="1800205"/>
          <a:ext cx="9547" cy="34292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5400">
          <a:solidFill>
            <a:srgbClr val="000000"/>
          </a:solidFill>
          <a:round/>
          <a:headEnd/>
          <a:tailEnd type="arrow" w="lg" len="lg"/>
        </a:ln>
      </cdr:spPr>
    </cdr:sp>
  </cdr:relSizeAnchor>
  <cdr:relSizeAnchor xmlns:cdr="http://schemas.openxmlformats.org/drawingml/2006/chartDrawing">
    <cdr:from>
      <cdr:x>0.67956</cdr:x>
      <cdr:y>0.12031</cdr:y>
    </cdr:from>
    <cdr:to>
      <cdr:x>0.68067</cdr:x>
      <cdr:y>0.17584</cdr:y>
    </cdr:to>
    <cdr:sp macro="" textlink="">
      <cdr:nvSpPr>
        <cdr:cNvPr id="48" name="Line 26">
          <a:extLst xmlns:a="http://schemas.openxmlformats.org/drawingml/2006/main">
            <a:ext uri="{FF2B5EF4-FFF2-40B4-BE49-F238E27FC236}">
              <a16:creationId xmlns:a16="http://schemas.microsoft.com/office/drawing/2014/main" id="{77B7FD90-CD01-466C-A7C7-0AD08F3ADA90}"/>
            </a:ext>
          </a:extLst>
        </cdr:cNvPr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5857875" y="742930"/>
          <a:ext cx="9547" cy="34292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5400">
          <a:solidFill>
            <a:srgbClr val="000000"/>
          </a:solidFill>
          <a:round/>
          <a:headEnd/>
          <a:tailEnd type="arrow" w="lg" len="lg"/>
        </a:ln>
      </cdr:spPr>
    </cdr:sp>
  </cdr:relSizeAnchor>
  <cdr:relSizeAnchor xmlns:cdr="http://schemas.openxmlformats.org/drawingml/2006/chartDrawing">
    <cdr:from>
      <cdr:x>0.81016</cdr:x>
      <cdr:y>0.56144</cdr:y>
    </cdr:from>
    <cdr:to>
      <cdr:x>0.98012</cdr:x>
      <cdr:y>0.63239</cdr:y>
    </cdr:to>
    <cdr:sp macro="" textlink="">
      <cdr:nvSpPr>
        <cdr:cNvPr id="49" name="Text Box 18">
          <a:extLst xmlns:a="http://schemas.openxmlformats.org/drawingml/2006/main">
            <a:ext uri="{FF2B5EF4-FFF2-40B4-BE49-F238E27FC236}">
              <a16:creationId xmlns:a16="http://schemas.microsoft.com/office/drawing/2014/main" id="{BBE62758-64A9-40F5-8333-25A17F2C44F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983723" y="3467100"/>
          <a:ext cx="1464991" cy="438167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25400">
          <a:solidFill>
            <a:srgbClr val="000000"/>
          </a:solidFill>
          <a:miter lim="800000"/>
          <a:headEnd/>
          <a:tailEnd/>
        </a:ln>
      </cdr:spPr>
      <cdr:txBody>
        <a:bodyPr xmlns:a="http://schemas.openxmlformats.org/drawingml/2006/main" wrap="square" lIns="27432" tIns="27432" rIns="27432" bIns="27432" anchor="ctr" upright="1">
          <a:no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de-DE" sz="1200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keine neuen Förderungen</a:t>
          </a:r>
        </a:p>
      </cdr:txBody>
    </cdr:sp>
  </cdr:relSizeAnchor>
  <cdr:relSizeAnchor xmlns:cdr="http://schemas.openxmlformats.org/drawingml/2006/chartDrawing">
    <cdr:from>
      <cdr:x>0.76133</cdr:x>
      <cdr:y>0.59537</cdr:y>
    </cdr:from>
    <cdr:to>
      <cdr:x>0.80884</cdr:x>
      <cdr:y>0.69717</cdr:y>
    </cdr:to>
    <cdr:sp macro="" textlink="">
      <cdr:nvSpPr>
        <cdr:cNvPr id="50" name="Line 25">
          <a:extLst xmlns:a="http://schemas.openxmlformats.org/drawingml/2006/main">
            <a:ext uri="{FF2B5EF4-FFF2-40B4-BE49-F238E27FC236}">
              <a16:creationId xmlns:a16="http://schemas.microsoft.com/office/drawing/2014/main" id="{92C6DEFB-F37A-4EC8-8D8A-6F9F3E8D8FE9}"/>
            </a:ext>
          </a:extLst>
        </cdr:cNvPr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6562725" y="3676651"/>
          <a:ext cx="409574" cy="62865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5400">
          <a:solidFill>
            <a:srgbClr val="000000"/>
          </a:solidFill>
          <a:round/>
          <a:headEnd/>
          <a:tailEnd type="arrow" w="lg" len="lg"/>
        </a:ln>
      </cdr:spPr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0.05799</cdr:x>
      <cdr:y>0.84399</cdr:y>
    </cdr:from>
    <cdr:to>
      <cdr:x>0.97587</cdr:x>
      <cdr:y>0.9878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428626" y="3955203"/>
          <a:ext cx="6784399" cy="6739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de-DE" sz="1300" b="1" dirty="0">
              <a:latin typeface="Arial" pitchFamily="34" charset="0"/>
              <a:cs typeface="Arial" pitchFamily="34" charset="0"/>
            </a:rPr>
            <a:t> minimal    jahres-Ø</a:t>
          </a:r>
          <a:r>
            <a:rPr lang="de-DE" sz="1300" b="1" baseline="0" dirty="0">
              <a:latin typeface="Arial" pitchFamily="34" charset="0"/>
              <a:cs typeface="Arial" pitchFamily="34" charset="0"/>
            </a:rPr>
            <a:t>   maximal                  installiert           Braunk. + Atom            Wind + PV</a:t>
          </a:r>
        </a:p>
        <a:p xmlns:a="http://schemas.openxmlformats.org/drawingml/2006/main">
          <a:r>
            <a:rPr lang="de-DE" sz="1300" b="1" baseline="0" dirty="0">
              <a:latin typeface="Arial" pitchFamily="34" charset="0"/>
              <a:cs typeface="Arial" pitchFamily="34" charset="0"/>
            </a:rPr>
            <a:t>benötigte Kraftwerksleistung        o. Atom u. Braunkohle </a:t>
          </a:r>
        </a:p>
        <a:p xmlns:a="http://schemas.openxmlformats.org/drawingml/2006/main">
          <a:r>
            <a:rPr lang="de-DE" sz="1300" b="1" baseline="0" dirty="0">
              <a:latin typeface="Arial" pitchFamily="34" charset="0"/>
              <a:cs typeface="Arial" pitchFamily="34" charset="0"/>
            </a:rPr>
            <a:t>                                                           ohne Wind, ohne PV</a:t>
          </a:r>
          <a:endParaRPr lang="de-DE" sz="1300" b="1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0.52191</cdr:x>
      <cdr:y>0.7622</cdr:y>
    </cdr:from>
    <cdr:to>
      <cdr:x>0.6148</cdr:x>
      <cdr:y>0.81651</cdr:y>
    </cdr:to>
    <cdr:sp macro="" textlink="">
      <cdr:nvSpPr>
        <cdr:cNvPr id="3" name="Textfeld 2"/>
        <cdr:cNvSpPr txBox="1"/>
      </cdr:nvSpPr>
      <cdr:spPr>
        <a:xfrm xmlns:a="http://schemas.openxmlformats.org/drawingml/2006/main">
          <a:off x="3857627" y="3571875"/>
          <a:ext cx="686598" cy="2545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r>
            <a:rPr lang="de-DE" sz="1100" b="1" dirty="0">
              <a:latin typeface="Arial" pitchFamily="34" charset="0"/>
              <a:cs typeface="Arial" pitchFamily="34" charset="0"/>
            </a:rPr>
            <a:t>Wasser</a:t>
          </a:r>
        </a:p>
      </cdr:txBody>
    </cdr:sp>
  </cdr:relSizeAnchor>
  <cdr:relSizeAnchor xmlns:cdr="http://schemas.openxmlformats.org/drawingml/2006/chartDrawing">
    <cdr:from>
      <cdr:x>0.52062</cdr:x>
      <cdr:y>0.71748</cdr:y>
    </cdr:from>
    <cdr:to>
      <cdr:x>0.63579</cdr:x>
      <cdr:y>0.7718</cdr:y>
    </cdr:to>
    <cdr:sp macro="" textlink="">
      <cdr:nvSpPr>
        <cdr:cNvPr id="4" name="Textfeld 3"/>
        <cdr:cNvSpPr txBox="1"/>
      </cdr:nvSpPr>
      <cdr:spPr>
        <a:xfrm xmlns:a="http://schemas.openxmlformats.org/drawingml/2006/main">
          <a:off x="3848102" y="3362325"/>
          <a:ext cx="851259" cy="2545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r>
            <a:rPr lang="de-DE" sz="1100" b="1" dirty="0">
              <a:latin typeface="Arial" pitchFamily="34" charset="0"/>
              <a:cs typeface="Arial" pitchFamily="34" charset="0"/>
            </a:rPr>
            <a:t>Biomasse</a:t>
          </a:r>
        </a:p>
      </cdr:txBody>
    </cdr:sp>
  </cdr:relSizeAnchor>
  <cdr:relSizeAnchor xmlns:cdr="http://schemas.openxmlformats.org/drawingml/2006/chartDrawing">
    <cdr:from>
      <cdr:x>0.52137</cdr:x>
      <cdr:y>0.67143</cdr:y>
    </cdr:from>
    <cdr:to>
      <cdr:x>0.67788</cdr:x>
      <cdr:y>0.72575</cdr:y>
    </cdr:to>
    <cdr:sp macro="" textlink="">
      <cdr:nvSpPr>
        <cdr:cNvPr id="5" name="Textfeld 4"/>
        <cdr:cNvSpPr txBox="1"/>
      </cdr:nvSpPr>
      <cdr:spPr>
        <a:xfrm xmlns:a="http://schemas.openxmlformats.org/drawingml/2006/main">
          <a:off x="4392488" y="3384376"/>
          <a:ext cx="1318587" cy="2738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r>
            <a:rPr lang="de-DE" sz="1100" b="1" dirty="0">
              <a:latin typeface="Arial" pitchFamily="34" charset="0"/>
              <a:cs typeface="Arial" pitchFamily="34" charset="0"/>
            </a:rPr>
            <a:t>Pumpspeicher</a:t>
          </a:r>
        </a:p>
      </cdr:txBody>
    </cdr:sp>
  </cdr:relSizeAnchor>
  <cdr:relSizeAnchor xmlns:cdr="http://schemas.openxmlformats.org/drawingml/2006/chartDrawing">
    <cdr:from>
      <cdr:x>0.52191</cdr:x>
      <cdr:y>0.54878</cdr:y>
    </cdr:from>
    <cdr:to>
      <cdr:x>0.6116</cdr:x>
      <cdr:y>0.6031</cdr:y>
    </cdr:to>
    <cdr:sp macro="" textlink="">
      <cdr:nvSpPr>
        <cdr:cNvPr id="6" name="Textfeld 5"/>
        <cdr:cNvSpPr txBox="1"/>
      </cdr:nvSpPr>
      <cdr:spPr>
        <a:xfrm xmlns:a="http://schemas.openxmlformats.org/drawingml/2006/main">
          <a:off x="3857627" y="2571750"/>
          <a:ext cx="662938" cy="2545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r>
            <a:rPr lang="de-DE" sz="1100" b="1" dirty="0">
              <a:latin typeface="Arial" pitchFamily="34" charset="0"/>
              <a:cs typeface="Arial" pitchFamily="34" charset="0"/>
            </a:rPr>
            <a:t>Erdgas</a:t>
          </a:r>
        </a:p>
      </cdr:txBody>
    </cdr:sp>
  </cdr:relSizeAnchor>
  <cdr:relSizeAnchor xmlns:cdr="http://schemas.openxmlformats.org/drawingml/2006/chartDrawing">
    <cdr:from>
      <cdr:x>0.52191</cdr:x>
      <cdr:y>0.33537</cdr:y>
    </cdr:from>
    <cdr:to>
      <cdr:x>0.64341</cdr:x>
      <cdr:y>0.38969</cdr:y>
    </cdr:to>
    <cdr:sp macro="" textlink="">
      <cdr:nvSpPr>
        <cdr:cNvPr id="7" name="Textfeld 6"/>
        <cdr:cNvSpPr txBox="1"/>
      </cdr:nvSpPr>
      <cdr:spPr>
        <a:xfrm xmlns:a="http://schemas.openxmlformats.org/drawingml/2006/main">
          <a:off x="3857627" y="1571625"/>
          <a:ext cx="898066" cy="2545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r>
            <a:rPr lang="de-DE" sz="1100" b="1" dirty="0">
              <a:latin typeface="Arial" pitchFamily="34" charset="0"/>
              <a:cs typeface="Arial" pitchFamily="34" charset="0"/>
            </a:rPr>
            <a:t>Steinkohle</a:t>
          </a:r>
        </a:p>
      </cdr:txBody>
    </cdr:sp>
  </cdr:relSizeAnchor>
  <cdr:relSizeAnchor xmlns:cdr="http://schemas.openxmlformats.org/drawingml/2006/chartDrawing">
    <cdr:from>
      <cdr:x>0.52137</cdr:x>
      <cdr:y>0.28571</cdr:y>
    </cdr:from>
    <cdr:to>
      <cdr:x>0.69241</cdr:x>
      <cdr:y>0.33836</cdr:y>
    </cdr:to>
    <cdr:sp macro="" textlink="">
      <cdr:nvSpPr>
        <cdr:cNvPr id="8" name="Textfeld 7"/>
        <cdr:cNvSpPr txBox="1"/>
      </cdr:nvSpPr>
      <cdr:spPr>
        <a:xfrm xmlns:a="http://schemas.openxmlformats.org/drawingml/2006/main">
          <a:off x="4242338" y="1419565"/>
          <a:ext cx="1391728" cy="261610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r>
            <a:rPr lang="de-DE" sz="1100" b="1" dirty="0">
              <a:latin typeface="Arial" pitchFamily="34" charset="0"/>
              <a:cs typeface="Arial" pitchFamily="34" charset="0"/>
            </a:rPr>
            <a:t>kleine Braunk-KW</a:t>
          </a:r>
        </a:p>
      </cdr:txBody>
    </cdr:sp>
  </cdr:relSizeAnchor>
  <cdr:relSizeAnchor xmlns:cdr="http://schemas.openxmlformats.org/drawingml/2006/chartDrawing">
    <cdr:from>
      <cdr:x>0.52062</cdr:x>
      <cdr:y>0.23374</cdr:y>
    </cdr:from>
    <cdr:to>
      <cdr:x>0.69264</cdr:x>
      <cdr:y>0.28639</cdr:y>
    </cdr:to>
    <cdr:sp macro="" textlink="">
      <cdr:nvSpPr>
        <cdr:cNvPr id="9" name="Textfeld 8"/>
        <cdr:cNvSpPr txBox="1"/>
      </cdr:nvSpPr>
      <cdr:spPr>
        <a:xfrm xmlns:a="http://schemas.openxmlformats.org/drawingml/2006/main">
          <a:off x="4236235" y="1161349"/>
          <a:ext cx="1399742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r>
            <a:rPr lang="de-DE" sz="1100" b="1" dirty="0">
              <a:latin typeface="Arial" pitchFamily="34" charset="0"/>
              <a:cs typeface="Arial" pitchFamily="34" charset="0"/>
            </a:rPr>
            <a:t>Sonstige konvent.</a:t>
          </a:r>
        </a:p>
      </cdr:txBody>
    </cdr:sp>
  </cdr:relSizeAnchor>
  <cdr:relSizeAnchor xmlns:cdr="http://schemas.openxmlformats.org/drawingml/2006/chartDrawing">
    <cdr:from>
      <cdr:x>0.70232</cdr:x>
      <cdr:y>0.75203</cdr:y>
    </cdr:from>
    <cdr:to>
      <cdr:x>0.77607</cdr:x>
      <cdr:y>0.80635</cdr:y>
    </cdr:to>
    <cdr:sp macro="" textlink="">
      <cdr:nvSpPr>
        <cdr:cNvPr id="10" name="Textfeld 9"/>
        <cdr:cNvSpPr txBox="1"/>
      </cdr:nvSpPr>
      <cdr:spPr>
        <a:xfrm xmlns:a="http://schemas.openxmlformats.org/drawingml/2006/main">
          <a:off x="5191127" y="3524250"/>
          <a:ext cx="545149" cy="2545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r>
            <a:rPr lang="de-DE" sz="1100" b="1" dirty="0">
              <a:latin typeface="Arial" pitchFamily="34" charset="0"/>
              <a:cs typeface="Arial" pitchFamily="34" charset="0"/>
            </a:rPr>
            <a:t>Atom</a:t>
          </a:r>
        </a:p>
      </cdr:txBody>
    </cdr:sp>
  </cdr:relSizeAnchor>
  <cdr:relSizeAnchor xmlns:cdr="http://schemas.openxmlformats.org/drawingml/2006/chartDrawing">
    <cdr:from>
      <cdr:x>0.69974</cdr:x>
      <cdr:y>0.68902</cdr:y>
    </cdr:from>
    <cdr:to>
      <cdr:x>0.82973</cdr:x>
      <cdr:y>0.74334</cdr:y>
    </cdr:to>
    <cdr:sp macro="" textlink="">
      <cdr:nvSpPr>
        <cdr:cNvPr id="11" name="Textfeld 10"/>
        <cdr:cNvSpPr txBox="1"/>
      </cdr:nvSpPr>
      <cdr:spPr>
        <a:xfrm xmlns:a="http://schemas.openxmlformats.org/drawingml/2006/main">
          <a:off x="5172077" y="3228975"/>
          <a:ext cx="960776" cy="2545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r>
            <a:rPr lang="de-DE" sz="1100" b="1" dirty="0">
              <a:latin typeface="Arial" pitchFamily="34" charset="0"/>
              <a:cs typeface="Arial" pitchFamily="34" charset="0"/>
            </a:rPr>
            <a:t>Braunkohle</a:t>
          </a:r>
        </a:p>
      </cdr:txBody>
    </cdr:sp>
  </cdr:relSizeAnchor>
  <cdr:relSizeAnchor xmlns:cdr="http://schemas.openxmlformats.org/drawingml/2006/chartDrawing">
    <cdr:from>
      <cdr:x>0.88144</cdr:x>
      <cdr:y>0.55081</cdr:y>
    </cdr:from>
    <cdr:to>
      <cdr:x>0.93188</cdr:x>
      <cdr:y>0.60513</cdr:y>
    </cdr:to>
    <cdr:sp macro="" textlink="">
      <cdr:nvSpPr>
        <cdr:cNvPr id="12" name="Textfeld 11"/>
        <cdr:cNvSpPr txBox="1"/>
      </cdr:nvSpPr>
      <cdr:spPr>
        <a:xfrm xmlns:a="http://schemas.openxmlformats.org/drawingml/2006/main">
          <a:off x="6515102" y="2581275"/>
          <a:ext cx="372794" cy="2545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r>
            <a:rPr lang="de-DE" sz="1100" b="1" dirty="0">
              <a:latin typeface="Arial" pitchFamily="34" charset="0"/>
              <a:cs typeface="Arial" pitchFamily="34" charset="0"/>
            </a:rPr>
            <a:t>PV</a:t>
          </a:r>
        </a:p>
      </cdr:txBody>
    </cdr:sp>
  </cdr:relSizeAnchor>
  <cdr:relSizeAnchor xmlns:cdr="http://schemas.openxmlformats.org/drawingml/2006/chartDrawing">
    <cdr:from>
      <cdr:x>0.88402</cdr:x>
      <cdr:y>0.21545</cdr:y>
    </cdr:from>
    <cdr:to>
      <cdr:x>0.95563</cdr:x>
      <cdr:y>0.26977</cdr:y>
    </cdr:to>
    <cdr:sp macro="" textlink="">
      <cdr:nvSpPr>
        <cdr:cNvPr id="13" name="Textfeld 12"/>
        <cdr:cNvSpPr txBox="1"/>
      </cdr:nvSpPr>
      <cdr:spPr>
        <a:xfrm xmlns:a="http://schemas.openxmlformats.org/drawingml/2006/main">
          <a:off x="6534152" y="1009650"/>
          <a:ext cx="529312" cy="2545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r>
            <a:rPr lang="de-DE" sz="1100" b="1" dirty="0">
              <a:latin typeface="Arial" pitchFamily="34" charset="0"/>
              <a:cs typeface="Arial" pitchFamily="34" charset="0"/>
            </a:rPr>
            <a:t>Wind</a:t>
          </a:r>
        </a:p>
      </cdr:txBody>
    </cdr:sp>
  </cdr:relSizeAnchor>
  <cdr:relSizeAnchor xmlns:cdr="http://schemas.openxmlformats.org/drawingml/2006/chartDrawing">
    <cdr:from>
      <cdr:x>0.08763</cdr:x>
      <cdr:y>0.06098</cdr:y>
    </cdr:from>
    <cdr:to>
      <cdr:x>0.25167</cdr:x>
      <cdr:y>0.12159</cdr:y>
    </cdr:to>
    <cdr:sp macro="" textlink="">
      <cdr:nvSpPr>
        <cdr:cNvPr id="14" name="Textfeld 13"/>
        <cdr:cNvSpPr txBox="1"/>
      </cdr:nvSpPr>
      <cdr:spPr>
        <a:xfrm xmlns:a="http://schemas.openxmlformats.org/drawingml/2006/main">
          <a:off x="647702" y="285750"/>
          <a:ext cx="1212511" cy="284052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r>
            <a:rPr lang="de-DE" sz="1300" b="1" dirty="0">
              <a:latin typeface="Arial" pitchFamily="34" charset="0"/>
              <a:cs typeface="Arial" pitchFamily="34" charset="0"/>
            </a:rPr>
            <a:t>GW Leistung</a:t>
          </a:r>
        </a:p>
      </cdr:txBody>
    </cdr:sp>
  </cdr:relSizeAnchor>
  <cdr:relSizeAnchor xmlns:cdr="http://schemas.openxmlformats.org/drawingml/2006/chartDrawing">
    <cdr:from>
      <cdr:x>0.28205</cdr:x>
      <cdr:y>0.18266</cdr:y>
    </cdr:from>
    <cdr:to>
      <cdr:x>0.33099</cdr:x>
      <cdr:y>0.24983</cdr:y>
    </cdr:to>
    <cdr:sp macro="" textlink="">
      <cdr:nvSpPr>
        <cdr:cNvPr id="15" name="Textfeld 14"/>
        <cdr:cNvSpPr txBox="1"/>
      </cdr:nvSpPr>
      <cdr:spPr>
        <a:xfrm xmlns:a="http://schemas.openxmlformats.org/drawingml/2006/main">
          <a:off x="2376264" y="920716"/>
          <a:ext cx="412292" cy="33855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vertOverflow="clip" wrap="none" rtlCol="0" anchor="ctr" anchorCtr="1">
          <a:spAutoFit/>
        </a:bodyPr>
        <a:lstStyle xmlns:a="http://schemas.openxmlformats.org/drawingml/2006/main"/>
        <a:p xmlns:a="http://schemas.openxmlformats.org/drawingml/2006/main">
          <a:r>
            <a:rPr lang="de-DE" sz="1600" b="1" dirty="0">
              <a:latin typeface="Arial" pitchFamily="34" charset="0"/>
              <a:cs typeface="Arial" pitchFamily="34" charset="0"/>
            </a:rPr>
            <a:t>83</a:t>
          </a:r>
        </a:p>
      </cdr:txBody>
    </cdr:sp>
  </cdr:relSizeAnchor>
  <cdr:relSizeAnchor xmlns:cdr="http://schemas.openxmlformats.org/drawingml/2006/chartDrawing">
    <cdr:from>
      <cdr:x>0.46154</cdr:x>
      <cdr:y>0.15714</cdr:y>
    </cdr:from>
    <cdr:to>
      <cdr:x>0.51048</cdr:x>
      <cdr:y>0.22431</cdr:y>
    </cdr:to>
    <cdr:sp macro="" textlink="">
      <cdr:nvSpPr>
        <cdr:cNvPr id="16" name="Textfeld 15"/>
        <cdr:cNvSpPr txBox="1"/>
      </cdr:nvSpPr>
      <cdr:spPr>
        <a:xfrm xmlns:a="http://schemas.openxmlformats.org/drawingml/2006/main">
          <a:off x="3888432" y="792088"/>
          <a:ext cx="412292" cy="33855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vertOverflow="clip" wrap="none" rtlCol="0" anchor="ctr" anchorCtr="1">
          <a:spAutoFit/>
        </a:bodyPr>
        <a:lstStyle xmlns:a="http://schemas.openxmlformats.org/drawingml/2006/main"/>
        <a:p xmlns:a="http://schemas.openxmlformats.org/drawingml/2006/main">
          <a:r>
            <a:rPr lang="de-DE" sz="1600" b="1" dirty="0">
              <a:latin typeface="Arial" pitchFamily="34" charset="0"/>
              <a:cs typeface="Arial" pitchFamily="34" charset="0"/>
            </a:rPr>
            <a:t>88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0.20823</cdr:x>
      <cdr:y>0.58788</cdr:y>
    </cdr:from>
    <cdr:to>
      <cdr:x>0.30594</cdr:x>
      <cdr:y>0.63869</cdr:y>
    </cdr:to>
    <cdr:sp macro="" textlink="">
      <cdr:nvSpPr>
        <cdr:cNvPr id="51202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662081" y="3079756"/>
          <a:ext cx="779916" cy="266181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27432" tIns="27432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de-DE" sz="1400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 13,9 ct</a:t>
          </a:r>
        </a:p>
      </cdr:txBody>
    </cdr:sp>
  </cdr:relSizeAnchor>
  <cdr:relSizeAnchor xmlns:cdr="http://schemas.openxmlformats.org/drawingml/2006/chartDrawing">
    <cdr:from>
      <cdr:x>0.20823</cdr:x>
      <cdr:y>0.32337</cdr:y>
    </cdr:from>
    <cdr:to>
      <cdr:x>0.30594</cdr:x>
      <cdr:y>0.37418</cdr:y>
    </cdr:to>
    <cdr:sp macro="" textlink="">
      <cdr:nvSpPr>
        <cdr:cNvPr id="51205" name="Text Box 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662081" y="1694045"/>
          <a:ext cx="779916" cy="266181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27432" tIns="27432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de-DE" sz="1400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 10,6 ct</a:t>
          </a:r>
        </a:p>
      </cdr:txBody>
    </cdr:sp>
  </cdr:relSizeAnchor>
  <cdr:relSizeAnchor xmlns:cdr="http://schemas.openxmlformats.org/drawingml/2006/chartDrawing">
    <cdr:from>
      <cdr:x>0.20589</cdr:x>
      <cdr:y>0.10161</cdr:y>
    </cdr:from>
    <cdr:to>
      <cdr:x>0.30236</cdr:x>
      <cdr:y>0.15242</cdr:y>
    </cdr:to>
    <cdr:sp macro="" textlink="">
      <cdr:nvSpPr>
        <cdr:cNvPr id="51207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507306" y="536473"/>
          <a:ext cx="704819" cy="26666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27432" tIns="27432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de-DE" sz="1400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   4,7 ct</a:t>
          </a:r>
        </a:p>
      </cdr:txBody>
    </cdr:sp>
  </cdr:relSizeAnchor>
  <cdr:relSizeAnchor xmlns:cdr="http://schemas.openxmlformats.org/drawingml/2006/chartDrawing">
    <cdr:from>
      <cdr:x>0.41364</cdr:x>
      <cdr:y>0.68091</cdr:y>
    </cdr:from>
    <cdr:to>
      <cdr:x>0.49704</cdr:x>
      <cdr:y>0.73172</cdr:y>
    </cdr:to>
    <cdr:sp macro="" textlink="">
      <cdr:nvSpPr>
        <cdr:cNvPr id="51208" name="Text Box 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025100" y="3576757"/>
          <a:ext cx="609281" cy="26666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27432" tIns="27432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de-DE" sz="1400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 7,0 ct</a:t>
          </a:r>
        </a:p>
      </cdr:txBody>
    </cdr:sp>
  </cdr:relSizeAnchor>
  <cdr:relSizeAnchor xmlns:cdr="http://schemas.openxmlformats.org/drawingml/2006/chartDrawing">
    <cdr:from>
      <cdr:x>0.41364</cdr:x>
      <cdr:y>0.4757</cdr:y>
    </cdr:from>
    <cdr:to>
      <cdr:x>0.49704</cdr:x>
      <cdr:y>0.52651</cdr:y>
    </cdr:to>
    <cdr:sp macro="" textlink="">
      <cdr:nvSpPr>
        <cdr:cNvPr id="51210" name="Text Box 10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025100" y="2499775"/>
          <a:ext cx="609281" cy="266669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none" lIns="27432" tIns="27432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de-DE" sz="1400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 8,4 ct</a:t>
          </a:r>
        </a:p>
      </cdr:txBody>
    </cdr:sp>
  </cdr:relSizeAnchor>
  <cdr:relSizeAnchor xmlns:cdr="http://schemas.openxmlformats.org/drawingml/2006/chartDrawing">
    <cdr:from>
      <cdr:x>0.02873</cdr:x>
      <cdr:y>0.8785</cdr:y>
    </cdr:from>
    <cdr:to>
      <cdr:x>0.78351</cdr:x>
      <cdr:y>0.98361</cdr:y>
    </cdr:to>
    <cdr:sp macro="" textlink="">
      <cdr:nvSpPr>
        <cdr:cNvPr id="51213" name="Text Box 1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00673" y="3858800"/>
          <a:ext cx="5271935" cy="46167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27432" tIns="27432" rIns="0" bIns="0" anchor="t" upright="1">
          <a:no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de-DE" sz="1400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       Gesamtpreis:</a:t>
          </a:r>
        </a:p>
        <a:p xmlns:a="http://schemas.openxmlformats.org/drawingml/2006/main">
          <a:pPr algn="l" rtl="0">
            <a:defRPr sz="1000"/>
          </a:pPr>
          <a:r>
            <a:rPr lang="de-DE" sz="1400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                 29,1 ct                     15,4 ct                4,1 bis 4,5 ct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903F11-9B57-4EE6-8CC8-A402EA913F5D}" type="datetimeFigureOut">
              <a:rPr lang="de-DE" smtClean="0"/>
              <a:pPr/>
              <a:t>19.03.2020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501188"/>
            <a:ext cx="2982913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97313" y="9501188"/>
            <a:ext cx="2982912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6E1569-40A3-435F-AC83-28830F8D0E9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BDBC7901-F15E-4D36-8C76-1DFD3A9116D8}" type="datetimeFigureOut">
              <a:rPr lang="de-DE" smtClean="0"/>
              <a:pPr/>
              <a:t>19.03.2020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78" tIns="48239" rIns="96478" bIns="48239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8182" y="4751348"/>
            <a:ext cx="5505450" cy="4501277"/>
          </a:xfrm>
          <a:prstGeom prst="rect">
            <a:avLst/>
          </a:prstGeom>
        </p:spPr>
        <p:txBody>
          <a:bodyPr vert="horz" lIns="96478" tIns="48239" rIns="96478" bIns="48239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657242E4-D042-4E05-A70E-83B7133528E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116F1E-54B0-4B4C-B068-2A8CB4537111}" type="slidenum">
              <a:rPr lang="de-DE"/>
              <a:pPr/>
              <a:t>1</a:t>
            </a:fld>
            <a:endParaRPr lang="de-DE" dirty="0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Konzentration auf Klimaschutzpolitik (CO2-Reduzierung), </a:t>
            </a:r>
            <a:r>
              <a:rPr lang="de-DE"/>
              <a:t>ohne Verkehrspolitik.</a:t>
            </a:r>
            <a:endParaRPr lang="de-DE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Zertifikateüberschuss</a:t>
            </a:r>
            <a:r>
              <a:rPr lang="de-DE" dirty="0"/>
              <a:t> belief sich auf mehr als einen EU-Jahresbedarf (2 Mio. Tonnen). Dies die offizielle Statistik der deutschen Zertifizierungsstelle. Ursache waren a) überhöhte Vergaben an Zertifikaten, v.a. in/nach der Krise 2009, und b) CDM = Clean Development </a:t>
            </a:r>
            <a:r>
              <a:rPr lang="de-DE" dirty="0" err="1"/>
              <a:t>Mechanism</a:t>
            </a:r>
            <a:r>
              <a:rPr lang="de-DE" dirty="0"/>
              <a:t>: Wenn man in einem armen Land CO2-Reduzierung durchführt (in der Wirklichkeit oft sehr billig und sehr fragwürdig), dann kann das auf den hiesigen </a:t>
            </a:r>
            <a:r>
              <a:rPr lang="de-DE" dirty="0" err="1"/>
              <a:t>Zertifikatebedarf</a:t>
            </a:r>
            <a:r>
              <a:rPr lang="de-DE" dirty="0"/>
              <a:t> angerechnet werden.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7242E4-D042-4E05-A70E-83B7133528E3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23533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116F1E-54B0-4B4C-B068-2A8CB4537111}" type="slidenum">
              <a:rPr lang="de-DE"/>
              <a:pPr/>
              <a:t>14</a:t>
            </a:fld>
            <a:endParaRPr lang="de-DE" dirty="0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Das Wimmelbild soll andeuten: Es gibt eine Vielzahl von Ansatzpunkten, nicht nur den Preishebel, und: Es hängt letztlich alles mit allem zusammen.</a:t>
            </a:r>
          </a:p>
          <a:p>
            <a:r>
              <a:rPr lang="de-DE" dirty="0"/>
              <a:t>Hier keine Verkehrspolitik, keine Industriepolitik.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7242E4-D042-4E05-A70E-83B7133528E3}" type="slidenum">
              <a:rPr lang="de-DE" smtClean="0"/>
              <a:pPr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06597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Gegen die Angstmache wegen Dunkelflaute = Winternacht ohne Sonne und ohne Wind.</a:t>
            </a:r>
          </a:p>
          <a:p>
            <a:r>
              <a:rPr lang="de-DE" dirty="0"/>
              <a:t>Auch in dieser Situation noch so viele Kraftwerksreserven, dass heute schon Atom und Braunkohle (die großen Kraftwerke) überflüssig sind für den Bedarf.</a:t>
            </a:r>
          </a:p>
          <a:p>
            <a:r>
              <a:rPr lang="de-DE" dirty="0"/>
              <a:t>1500 Mio. Tonnen: Summe der bis 2038 anfallenden Emissionen, wenn die 30 Braunkohle-Kraftwerke aus dem Regierungs-Ausstiegsbeschluss bis zum vorgegebenen Ende mit 80 bis 90 % ihrer Maximalleistung produzieren.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7242E4-D042-4E05-A70E-83B7133528E3}" type="slidenum">
              <a:rPr lang="de-DE" smtClean="0"/>
              <a:pPr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05650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Preisstand von 2014; dürfte heute strukturell gleich aussehen. Bemerkenswert die gigantische Subventionierung der </a:t>
            </a:r>
            <a:r>
              <a:rPr lang="de-DE" dirty="0" err="1"/>
              <a:t>Größtverbraucher</a:t>
            </a:r>
            <a:r>
              <a:rPr lang="de-DE" dirty="0"/>
              <a:t>: nicht nur das Wegfallen aller Aufschläge, auch bei der Stromerzeugung werden ihnen die billigsten Kraftwerke rechnerisch zugeordnet, den Kleinverbrauchern dagegen die teureren.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7242E4-D042-4E05-A70E-83B7133528E3}" type="slidenum">
              <a:rPr lang="de-DE" smtClean="0"/>
              <a:pPr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92687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Der physische Transport, der internationale Langstrecken-Transport, hat über die Jahre gigantische Ausmaße angenommen.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7242E4-D042-4E05-A70E-83B7133528E3}" type="slidenum">
              <a:rPr lang="de-DE" smtClean="0"/>
              <a:pPr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78046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116F1E-54B0-4B4C-B068-2A8CB4537111}" type="slidenum">
              <a:rPr lang="de-DE"/>
              <a:pPr/>
              <a:t>20</a:t>
            </a:fld>
            <a:endParaRPr lang="de-DE" dirty="0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5 % Ressourcenverbrauch und Schadstoffanreicherung für Aktionen, die das kapitalistische System zum Weiterfunktionieren und zur Gewinnaufteilung brauchen, die aber keinen Gebrauchswert schaffen, die nicht wirklich den gesellschaftlichen Wohlstand erhöhen.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7242E4-D042-4E05-A70E-83B7133528E3}" type="slidenum">
              <a:rPr lang="de-DE" smtClean="0"/>
              <a:pPr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81025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Als traditionelle Linke wollen wir das Nachholen der Menschen in den armen Ländern ("High </a:t>
            </a:r>
            <a:r>
              <a:rPr lang="de-DE" dirty="0" err="1"/>
              <a:t>income</a:t>
            </a:r>
            <a:r>
              <a:rPr lang="de-DE" dirty="0"/>
              <a:t>" umfasst auch Argentinien, Polen u.a.), ein laufendes Einkommenswachstum, und auch die Weltbevölkerung wächst weiter an. Im Ergebnis muss das Welt-BIP im Jahr 2100 zehnmal so hoch sein wie heute.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7242E4-D042-4E05-A70E-83B7133528E3}" type="slidenum">
              <a:rPr lang="de-DE" smtClean="0"/>
              <a:pPr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36566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Schwarze Linie, unterbrochen in der Mitte von der roten: heutige weltweite Einkommensverteilung. Median Deutschland: Derjenige Bürger, von dem aus je 40 Millionen mehr bzw. weniger verdienen. Das soll das Welt-Höchsteinkommen sein, rein rechnerisch, um darzustellen, wie sehr die armen Einkommen in der Welt durch eine Umverteilung erhöht werden könnten: Knapp 60 % der Weltbevölkerung würden gewinnen, für gut ein Drittel würde sich das Einkommen mehr als verdoppeln.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7242E4-D042-4E05-A70E-83B7133528E3}" type="slidenum">
              <a:rPr lang="de-DE" smtClean="0"/>
              <a:pPr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4957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Die Diskrepanz zwischen Versprechen machen und Versprechen brechen. </a:t>
            </a:r>
          </a:p>
          <a:p>
            <a:r>
              <a:rPr lang="de-DE" dirty="0"/>
              <a:t>Emissionen durch den internationalen Verkehr: in keiner nationalen Statistik enthalten.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7242E4-D042-4E05-A70E-83B7133528E3}" type="slidenum">
              <a:rPr lang="de-DE" smtClean="0"/>
              <a:pPr/>
              <a:t>2</a:t>
            </a:fld>
            <a:endParaRPr lang="de-DE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Seit 2000 wächst der Rohstoffverbrauch allgemein stärker als das Welt-BIP. Mutmaßliche Ursachen: a) Globalisierung = Aufbau von langen Produktionsketten = Anlagerung (Bau) von Produktionsstätten in verschiedenen Ländern (Investitionsmaßnahmen), b) langanhaltender Aufschwung von China.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7242E4-D042-4E05-A70E-83B7133528E3}" type="slidenum">
              <a:rPr lang="de-DE" smtClean="0"/>
              <a:pPr/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685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Von welchem Bewusstsein müssen wir ausgehen, wenn wir grundlegende Änderungen erreichen wollen?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7242E4-D042-4E05-A70E-83B7133528E3}" type="slidenum">
              <a:rPr lang="de-DE" smtClean="0"/>
              <a:pPr/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18897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Hilflose Ansätze zum Weiterdenken …………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7242E4-D042-4E05-A70E-83B7133528E3}" type="slidenum">
              <a:rPr lang="de-DE" smtClean="0"/>
              <a:pPr/>
              <a:t>28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226910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Anhang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7242E4-D042-4E05-A70E-83B7133528E3}" type="slidenum">
              <a:rPr lang="de-DE" smtClean="0"/>
              <a:pPr/>
              <a:t>29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91073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7242E4-D042-4E05-A70E-83B7133528E3}" type="slidenum">
              <a:rPr lang="de-DE" smtClean="0"/>
              <a:pPr/>
              <a:t>3</a:t>
            </a:fld>
            <a:endParaRPr lang="de-DE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7242E4-D042-4E05-A70E-83B7133528E3}" type="slidenum">
              <a:rPr lang="de-DE" smtClean="0"/>
              <a:pPr/>
              <a:t>4</a:t>
            </a:fld>
            <a:endParaRPr lang="de-DE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Bewertungen: Kinder: bisher investierter Finanzaufwand; Erwachsene: noch zu erwartender BIP-Beitrag; Natur: addiert aufgrund von Umfragen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7242E4-D042-4E05-A70E-83B7133528E3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0620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116F1E-54B0-4B4C-B068-2A8CB4537111}" type="slidenum">
              <a:rPr lang="de-DE"/>
              <a:pPr/>
              <a:t>7</a:t>
            </a:fld>
            <a:endParaRPr lang="de-DE" dirty="0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Abschätzungen über die Wirksamkeit von Preismaßnahmen gibt es erst seit kurzem. Lange Zeit interessierte sich niemand dafür. Dabei ist das für eine marktwirtschaftliche Herangehensweise die zentrale Frage.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7242E4-D042-4E05-A70E-83B7133528E3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0676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12 % von 42 % sind etwa 5 % von Gesamtsumme. Könnte man sagen: Wir verzehnfachen die Preiserhöhung, dann erhalten wir 50 % Reduzierung?</a:t>
            </a:r>
          </a:p>
          <a:p>
            <a:r>
              <a:rPr lang="de-DE" dirty="0"/>
              <a:t>Aufgrund der Mathematik in der Formelbeziehung zwischen Preiserhöhung und Nachfragereduzierung bringt eine Verzehnfachung der Preiserhöhung nur eine Vervierfachung der Reduzierung, also etwa 20 %.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7242E4-D042-4E05-A70E-83B7133528E3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24237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Dieses hier ist ein Prinzipschema; es gibt m.W. keine Detailrechnungen zur je nach Einkommen unterschiedlichen Preis-Nachfrage-Elastizität, aber Konsens darüber, dass Arme relativ stärker auf Preisänderungen reagieren als Reiche.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7242E4-D042-4E05-A70E-83B7133528E3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0655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8488-860C-4DFF-AED5-6FDCD99736FC}" type="datetime1">
              <a:rPr lang="de-DE" smtClean="0"/>
              <a:pPr/>
              <a:t>19.03.2020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iuho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9746-FC45-4B67-8B4F-71B28E5EC74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72603-BE4D-472A-9D2A-B09773D3F87A}" type="datetime1">
              <a:rPr lang="de-DE" smtClean="0"/>
              <a:pPr/>
              <a:t>19.03.2020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iuho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9746-FC45-4B67-8B4F-71B28E5EC74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A4657-5051-4A98-89D6-5F18DAA1FB1D}" type="datetime1">
              <a:rPr lang="de-DE" smtClean="0"/>
              <a:pPr/>
              <a:t>19.03.2020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iuho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9746-FC45-4B67-8B4F-71B28E5EC74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78F9B-D05F-4907-86B9-D6E75E40FCDC}" type="datetime1">
              <a:rPr lang="de-DE" smtClean="0"/>
              <a:pPr/>
              <a:t>19.03.2020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iuho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9746-FC45-4B67-8B4F-71B28E5EC74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99353-31C7-4F2A-8E04-B3B79D196E4F}" type="datetime1">
              <a:rPr lang="de-DE" smtClean="0"/>
              <a:pPr/>
              <a:t>19.03.2020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iuho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9746-FC45-4B67-8B4F-71B28E5EC74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95D8B-FDDF-4501-9C24-93B27F45936A}" type="datetime1">
              <a:rPr lang="de-DE" smtClean="0"/>
              <a:pPr/>
              <a:t>19.03.2020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iuho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9746-FC45-4B67-8B4F-71B28E5EC74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4985-F011-403C-BCF7-C2F540FA89BD}" type="datetime1">
              <a:rPr lang="de-DE" smtClean="0"/>
              <a:pPr/>
              <a:t>19.03.2020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iuho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9746-FC45-4B67-8B4F-71B28E5EC74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6464-AC8D-4C1E-A649-22D46563BA79}" type="datetime1">
              <a:rPr lang="de-DE" smtClean="0"/>
              <a:pPr/>
              <a:t>19.03.2020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iuho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9746-FC45-4B67-8B4F-71B28E5EC74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4C4DF-C9BF-44ED-B873-FC2A8F11B6D6}" type="datetime1">
              <a:rPr lang="de-DE" smtClean="0"/>
              <a:pPr/>
              <a:t>19.03.2020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iuho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9746-FC45-4B67-8B4F-71B28E5EC74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2574-4EC9-4982-8343-EDBA971A9E39}" type="datetime1">
              <a:rPr lang="de-DE" smtClean="0"/>
              <a:pPr/>
              <a:t>19.03.2020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iuho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9746-FC45-4B67-8B4F-71B28E5EC74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8139-E174-43BE-884D-57EC85193D14}" type="datetime1">
              <a:rPr lang="de-DE" smtClean="0"/>
              <a:pPr/>
              <a:t>19.03.2020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iuho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9746-FC45-4B67-8B4F-71B28E5EC74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B88D4-9AAA-418E-B2F3-FEFD2DA8F7B3}" type="datetime1">
              <a:rPr lang="de-DE" smtClean="0"/>
              <a:pPr/>
              <a:t>19.03.2020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iuho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D9746-FC45-4B67-8B4F-71B28E5EC74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467544" y="6453337"/>
            <a:ext cx="65527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000" dirty="0">
                <a:latin typeface="Arial" pitchFamily="34" charset="0"/>
                <a:cs typeface="Arial" pitchFamily="34" charset="0"/>
              </a:rPr>
              <a:t>14. 3. 2020 MEZ Wuppertal		</a:t>
            </a:r>
          </a:p>
        </p:txBody>
      </p:sp>
      <p:pic>
        <p:nvPicPr>
          <p:cNvPr id="3075" name="Picture 3" descr="logo"/>
          <p:cNvPicPr>
            <a:picLocks noChangeAspect="1" noChangeArrowheads="1"/>
          </p:cNvPicPr>
          <p:nvPr/>
        </p:nvPicPr>
        <p:blipFill>
          <a:blip r:embed="rId3" cstate="print">
            <a:lum bright="-18000" contrast="42000"/>
          </a:blip>
          <a:srcRect/>
          <a:stretch>
            <a:fillRect/>
          </a:stretch>
        </p:blipFill>
        <p:spPr bwMode="auto">
          <a:xfrm>
            <a:off x="6948264" y="188640"/>
            <a:ext cx="1752600" cy="3038475"/>
          </a:xfrm>
          <a:prstGeom prst="rect">
            <a:avLst/>
          </a:prstGeom>
          <a:noFill/>
        </p:spPr>
      </p:pic>
      <p:pic>
        <p:nvPicPr>
          <p:cNvPr id="3076" name="Picture 4" descr="isw-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0"/>
            <a:ext cx="6142038" cy="1509712"/>
          </a:xfrm>
          <a:prstGeom prst="rect">
            <a:avLst/>
          </a:prstGeom>
          <a:noFill/>
        </p:spPr>
      </p:pic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95536" y="2060848"/>
            <a:ext cx="64087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 b="1" dirty="0">
                <a:latin typeface="Arial" pitchFamily="34" charset="0"/>
                <a:cs typeface="Arial" pitchFamily="34" charset="0"/>
              </a:rPr>
              <a:t>Marx-Engels-Zentrum Wuppertal			       14. 3. 2020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95536" y="3778251"/>
            <a:ext cx="8208912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de-DE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Die marktwirtschaftliche Herangehensweise</a:t>
            </a:r>
          </a:p>
          <a:p>
            <a:pPr marL="342900" indent="-342900">
              <a:spcBef>
                <a:spcPct val="50000"/>
              </a:spcBef>
            </a:pPr>
            <a:r>
              <a:rPr lang="de-DE" sz="1600" b="1" dirty="0">
                <a:latin typeface="Arial" pitchFamily="34" charset="0"/>
                <a:cs typeface="Arial" pitchFamily="34" charset="0"/>
              </a:rPr>
              <a:t>1.	Grundverständnis, Ideologie marktwirtschaftlichen Denkens</a:t>
            </a:r>
          </a:p>
          <a:p>
            <a:pPr marL="342900" indent="-342900">
              <a:spcBef>
                <a:spcPct val="50000"/>
              </a:spcBef>
              <a:buAutoNum type="arabicPeriod" startAt="2"/>
            </a:pPr>
            <a:r>
              <a:rPr lang="de-DE" sz="1600" b="1" dirty="0">
                <a:latin typeface="Arial" pitchFamily="34" charset="0"/>
                <a:cs typeface="Arial" pitchFamily="34" charset="0"/>
              </a:rPr>
              <a:t>Konkret: CO2-Steuer / Zertifikate als Kern derzeitiger Klimaschutzpolitik</a:t>
            </a:r>
            <a:endParaRPr lang="de-DE" sz="16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endParaRPr lang="de-DE" sz="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de-DE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Eine neue, nicht marktgesteuerte Art des Wirtschaftens ist erforderlich </a:t>
            </a:r>
          </a:p>
          <a:p>
            <a:pPr marL="342900" indent="-342900">
              <a:spcBef>
                <a:spcPct val="50000"/>
              </a:spcBef>
            </a:pPr>
            <a:r>
              <a:rPr lang="de-DE" sz="1600" b="1" dirty="0">
                <a:latin typeface="Arial" pitchFamily="34" charset="0"/>
                <a:cs typeface="Arial" pitchFamily="34" charset="0"/>
              </a:rPr>
              <a:t>3.	Elemente einer tatkräftigen Klimaschutzpolitik</a:t>
            </a:r>
          </a:p>
          <a:p>
            <a:pPr marL="342900" indent="-342900">
              <a:spcBef>
                <a:spcPct val="50000"/>
              </a:spcBef>
            </a:pPr>
            <a:r>
              <a:rPr lang="de-DE" sz="1600" b="1" dirty="0">
                <a:latin typeface="Arial" pitchFamily="34" charset="0"/>
                <a:cs typeface="Arial" pitchFamily="34" charset="0"/>
              </a:rPr>
              <a:t>4.	Den Wachstums- und Konsumwahn angehen</a:t>
            </a: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4427984" y="1196752"/>
            <a:ext cx="223202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 b="1" dirty="0">
                <a:latin typeface="Arial" pitchFamily="34" charset="0"/>
                <a:cs typeface="Arial" pitchFamily="34" charset="0"/>
              </a:rPr>
              <a:t>www.isw-muenchen.de	</a:t>
            </a:r>
          </a:p>
          <a:p>
            <a:pPr>
              <a:spcBef>
                <a:spcPct val="50000"/>
              </a:spcBef>
            </a:pPr>
            <a:r>
              <a:rPr lang="de-DE" sz="1200" b="1" dirty="0">
                <a:latin typeface="Arial" pitchFamily="34" charset="0"/>
                <a:cs typeface="Arial" pitchFamily="34" charset="0"/>
              </a:rPr>
              <a:t>isw_muenchen@t-online.de</a:t>
            </a: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9746-FC45-4B67-8B4F-71B28E5EC742}" type="slidenum">
              <a:rPr lang="de-DE" sz="1000" smtClean="0">
                <a:solidFill>
                  <a:schemeClr val="tx1"/>
                </a:solidFill>
              </a:rPr>
              <a:pPr/>
              <a:t>1</a:t>
            </a:fld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539552" y="2842394"/>
            <a:ext cx="5328592" cy="384721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900" b="1" kern="100" dirty="0">
                <a:latin typeface="Arial" pitchFamily="34" charset="0"/>
                <a:cs typeface="Arial" pitchFamily="34" charset="0"/>
              </a:rPr>
              <a:t>Nachhaltigkeit erreichbar mit Marktkräften?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467544" y="332656"/>
            <a:ext cx="5519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Die aktuell beschlossene CO2-Abgabe: Ergebnis</a:t>
            </a:r>
            <a:endParaRPr lang="de-DE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499992" y="1556792"/>
            <a:ext cx="4176464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dirty="0">
                <a:latin typeface="Arial" pitchFamily="34" charset="0"/>
                <a:cs typeface="Arial" pitchFamily="34" charset="0"/>
              </a:rPr>
              <a:t>1 = </a:t>
            </a:r>
            <a:r>
              <a:rPr lang="de-DE" sz="11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vom Klimagesetz erfasster Anteil </a:t>
            </a:r>
            <a:r>
              <a:rPr lang="de-DE" sz="1100" b="1" dirty="0">
                <a:latin typeface="Arial" pitchFamily="34" charset="0"/>
                <a:cs typeface="Arial" pitchFamily="34" charset="0"/>
              </a:rPr>
              <a:t>aller Treibhausgasemissionen: </a:t>
            </a:r>
            <a:r>
              <a:rPr lang="de-DE" sz="11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42 %</a:t>
            </a:r>
          </a:p>
          <a:p>
            <a:r>
              <a:rPr lang="de-DE" sz="1100" b="1" dirty="0">
                <a:latin typeface="Arial" pitchFamily="34" charset="0"/>
                <a:cs typeface="Arial" pitchFamily="34" charset="0"/>
              </a:rPr>
              <a:t>(Privathaushalte, Handwerker, Dienstleister, Staat, kleine Industrie, Verkehr)</a:t>
            </a:r>
          </a:p>
          <a:p>
            <a:r>
              <a:rPr lang="de-DE" sz="1100" b="1" dirty="0">
                <a:latin typeface="Arial" pitchFamily="34" charset="0"/>
                <a:cs typeface="Arial" pitchFamily="34" charset="0"/>
              </a:rPr>
              <a:t>2 = Nicht-CO2-Treibhausgase (Methan usw.), vom Klimagesetz nicht erfasst: 12 %</a:t>
            </a:r>
          </a:p>
          <a:p>
            <a:r>
              <a:rPr lang="de-DE" sz="1100" b="1" dirty="0">
                <a:latin typeface="Arial" pitchFamily="34" charset="0"/>
                <a:cs typeface="Arial" pitchFamily="34" charset="0"/>
              </a:rPr>
              <a:t>3 = Emissionen der größten Emittenten aus Industrie, Energiewirtschaft: vom Klimagesetz nicht erfasst, weil unter das EU-Emissionshandelssystem fallend: 46 %</a:t>
            </a:r>
          </a:p>
          <a:p>
            <a:r>
              <a:rPr lang="de-DE" sz="1100" b="1" dirty="0">
                <a:latin typeface="Arial" pitchFamily="34" charset="0"/>
                <a:cs typeface="Arial" pitchFamily="34" charset="0"/>
              </a:rPr>
              <a:t>4 = deutscher Anteil der internationalen Luft- und Seeschifffahrt: überhaupt nicht in der nationalen Statistik enthaltend: sicherlich 5 %</a:t>
            </a:r>
          </a:p>
          <a:p>
            <a:endParaRPr lang="de-DE" sz="1400" b="1" dirty="0">
              <a:latin typeface="Arial" pitchFamily="34" charset="0"/>
              <a:cs typeface="Arial" pitchFamily="34" charset="0"/>
            </a:endParaRPr>
          </a:p>
          <a:p>
            <a:endParaRPr lang="de-DE" sz="1400" b="1" dirty="0">
              <a:latin typeface="Arial" pitchFamily="34" charset="0"/>
              <a:cs typeface="Arial" pitchFamily="34" charset="0"/>
            </a:endParaRPr>
          </a:p>
          <a:p>
            <a:endParaRPr lang="de-DE" sz="1400" b="1" dirty="0">
              <a:latin typeface="Arial" pitchFamily="34" charset="0"/>
              <a:cs typeface="Arial" pitchFamily="34" charset="0"/>
            </a:endParaRPr>
          </a:p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Nur </a:t>
            </a:r>
            <a:r>
              <a:rPr lang="de-DE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rund 5 % </a:t>
            </a:r>
            <a:r>
              <a:rPr lang="de-DE" sz="1400" b="1" dirty="0">
                <a:latin typeface="Arial" pitchFamily="34" charset="0"/>
                <a:cs typeface="Arial" pitchFamily="34" charset="0"/>
              </a:rPr>
              <a:t>der heutigen Emissionen sind durch die CO2-Abgabe langfristig reduzierbar!</a:t>
            </a:r>
          </a:p>
          <a:p>
            <a:endParaRPr lang="de-DE" sz="1400" b="1" dirty="0">
              <a:latin typeface="Arial" pitchFamily="34" charset="0"/>
              <a:cs typeface="Arial" pitchFamily="34" charset="0"/>
            </a:endParaRPr>
          </a:p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Offizielles Ziel bis 2030, ausgehend von heute: </a:t>
            </a:r>
          </a:p>
          <a:p>
            <a:r>
              <a:rPr lang="de-DE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Mehr als 30 %.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467544" y="1052736"/>
            <a:ext cx="7344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Mutmaßliche CO2-Reduzierung durch das </a:t>
            </a:r>
            <a:r>
              <a:rPr lang="de-DE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wichtigste Instrument des Klimagesetzes</a:t>
            </a:r>
          </a:p>
        </p:txBody>
      </p:sp>
      <p:graphicFrame>
        <p:nvGraphicFramePr>
          <p:cNvPr id="7" name="Diagramm 6"/>
          <p:cNvGraphicFramePr/>
          <p:nvPr/>
        </p:nvGraphicFramePr>
        <p:xfrm>
          <a:off x="539552" y="1628800"/>
          <a:ext cx="3960440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Pfeil nach unten 7"/>
          <p:cNvSpPr/>
          <p:nvPr/>
        </p:nvSpPr>
        <p:spPr>
          <a:xfrm flipH="1">
            <a:off x="2627784" y="1340768"/>
            <a:ext cx="216024" cy="576064"/>
          </a:xfrm>
          <a:prstGeom prst="downArrow">
            <a:avLst/>
          </a:prstGeom>
          <a:solidFill>
            <a:schemeClr val="bg1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Pfeil nach rechts 9"/>
          <p:cNvSpPr/>
          <p:nvPr/>
        </p:nvSpPr>
        <p:spPr>
          <a:xfrm>
            <a:off x="971600" y="5805264"/>
            <a:ext cx="648072" cy="216024"/>
          </a:xfrm>
          <a:prstGeom prst="rightArrow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1799184" y="5733256"/>
            <a:ext cx="5725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Wer leistet diese Reduzierungen? Warum wird's nur so wenig?</a:t>
            </a: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467544" y="6453337"/>
            <a:ext cx="65527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000" dirty="0">
                <a:latin typeface="Arial" pitchFamily="34" charset="0"/>
                <a:cs typeface="Arial" pitchFamily="34" charset="0"/>
              </a:rPr>
              <a:t>14. 3. 2020 MEZ Wuppertal		</a:t>
            </a:r>
          </a:p>
        </p:txBody>
      </p:sp>
      <p:sp>
        <p:nvSpPr>
          <p:cNvPr id="13" name="Foliennummernplatzhalter 10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F9D9746-FC45-4B67-8B4F-71B28E5EC742}" type="slidenum">
              <a:rPr lang="de-DE" sz="1000" smtClean="0">
                <a:solidFill>
                  <a:schemeClr val="tx1"/>
                </a:solidFill>
              </a:rPr>
              <a:pPr/>
              <a:t>10</a:t>
            </a:fld>
            <a:endParaRPr lang="de-DE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39552" y="332656"/>
            <a:ext cx="5904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Verteilung der CO2-Emissionen auf die Bevölkerung</a:t>
            </a:r>
            <a:endParaRPr lang="de-DE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499992" y="1556792"/>
            <a:ext cx="38884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Jedes Segment ist ein Fünftel der Bevölkerung</a:t>
            </a:r>
          </a:p>
          <a:p>
            <a:endParaRPr lang="de-DE" sz="1400" b="1" dirty="0">
              <a:latin typeface="Arial" pitchFamily="34" charset="0"/>
              <a:cs typeface="Arial" pitchFamily="34" charset="0"/>
            </a:endParaRPr>
          </a:p>
          <a:p>
            <a:endParaRPr lang="de-DE" sz="1400" b="1" dirty="0">
              <a:latin typeface="Arial" pitchFamily="34" charset="0"/>
              <a:cs typeface="Arial" pitchFamily="34" charset="0"/>
            </a:endParaRPr>
          </a:p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Auf das </a:t>
            </a:r>
            <a:r>
              <a:rPr lang="de-DE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reichste Fünftel </a:t>
            </a:r>
            <a:r>
              <a:rPr lang="de-DE" sz="1400" b="1" dirty="0">
                <a:latin typeface="Arial" pitchFamily="34" charset="0"/>
                <a:cs typeface="Arial" pitchFamily="34" charset="0"/>
              </a:rPr>
              <a:t>entfallen </a:t>
            </a:r>
            <a:r>
              <a:rPr lang="de-DE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36 %</a:t>
            </a:r>
            <a:r>
              <a:rPr lang="de-DE" sz="1400" b="1" dirty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auf das zweitreichste Fünftel entfallen 25 %, usw.</a:t>
            </a:r>
          </a:p>
          <a:p>
            <a:endParaRPr lang="de-DE" sz="1400" b="1" dirty="0">
              <a:latin typeface="Arial" pitchFamily="34" charset="0"/>
              <a:cs typeface="Arial" pitchFamily="34" charset="0"/>
            </a:endParaRPr>
          </a:p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auf das </a:t>
            </a:r>
            <a:r>
              <a:rPr lang="de-DE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ärmste Fünftel </a:t>
            </a:r>
            <a:r>
              <a:rPr lang="de-DE" sz="1400" b="1" dirty="0">
                <a:latin typeface="Arial" pitchFamily="34" charset="0"/>
                <a:cs typeface="Arial" pitchFamily="34" charset="0"/>
              </a:rPr>
              <a:t>entfallen </a:t>
            </a:r>
            <a:r>
              <a:rPr lang="de-DE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8 %</a:t>
            </a:r>
            <a:r>
              <a:rPr lang="de-DE" sz="14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aller CO2-Emissionen.</a:t>
            </a:r>
          </a:p>
        </p:txBody>
      </p:sp>
      <p:graphicFrame>
        <p:nvGraphicFramePr>
          <p:cNvPr id="8" name="Diagramm 7"/>
          <p:cNvGraphicFramePr/>
          <p:nvPr/>
        </p:nvGraphicFramePr>
        <p:xfrm>
          <a:off x="683568" y="1268760"/>
          <a:ext cx="3744416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Pfeil nach rechts 8"/>
          <p:cNvSpPr/>
          <p:nvPr/>
        </p:nvSpPr>
        <p:spPr>
          <a:xfrm>
            <a:off x="971600" y="5445224"/>
            <a:ext cx="648072" cy="216024"/>
          </a:xfrm>
          <a:prstGeom prst="rightArrow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1763688" y="5301208"/>
            <a:ext cx="3564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Nun sind arme Haushalte sehr viel preisempfindlicher als reiche …</a:t>
            </a: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67544" y="6453337"/>
            <a:ext cx="65527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000" dirty="0">
                <a:latin typeface="Arial" pitchFamily="34" charset="0"/>
                <a:cs typeface="Arial" pitchFamily="34" charset="0"/>
              </a:rPr>
              <a:t>14. 3. 2020 MEZ Wuppertal		</a:t>
            </a:r>
          </a:p>
        </p:txBody>
      </p:sp>
      <p:sp>
        <p:nvSpPr>
          <p:cNvPr id="12" name="Foliennummernplatzhalter 10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F9D9746-FC45-4B67-8B4F-71B28E5EC742}" type="slidenum">
              <a:rPr lang="de-DE" sz="1000" smtClean="0">
                <a:solidFill>
                  <a:schemeClr val="tx1"/>
                </a:solidFill>
              </a:rPr>
              <a:pPr/>
              <a:t>11</a:t>
            </a:fld>
            <a:endParaRPr lang="de-DE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39552" y="332656"/>
            <a:ext cx="6276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Verteilung der CO2-Reduzierungen auf die Bevölkerung</a:t>
            </a:r>
            <a:endParaRPr lang="de-DE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499992" y="1124744"/>
            <a:ext cx="417646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Hohe Preisempfindlichkeit der Armen bei geringer Preisempfindlichkeit der Reichen heißt:</a:t>
            </a:r>
          </a:p>
          <a:p>
            <a:endParaRPr lang="de-DE" sz="1400" b="1" dirty="0">
              <a:latin typeface="Arial" pitchFamily="34" charset="0"/>
              <a:cs typeface="Arial" pitchFamily="34" charset="0"/>
            </a:endParaRPr>
          </a:p>
          <a:p>
            <a:endParaRPr lang="de-DE" sz="1400" b="1" dirty="0">
              <a:latin typeface="Arial" pitchFamily="34" charset="0"/>
              <a:cs typeface="Arial" pitchFamily="34" charset="0"/>
            </a:endParaRPr>
          </a:p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Arme reagieren sehr viel intensiver als Reiche.</a:t>
            </a:r>
          </a:p>
          <a:p>
            <a:endParaRPr lang="de-DE" sz="1400" b="1" dirty="0">
              <a:latin typeface="Arial" pitchFamily="34" charset="0"/>
              <a:cs typeface="Arial" pitchFamily="34" charset="0"/>
            </a:endParaRPr>
          </a:p>
          <a:p>
            <a:endParaRPr lang="de-DE" sz="1400" b="1" dirty="0">
              <a:latin typeface="Arial" pitchFamily="34" charset="0"/>
              <a:cs typeface="Arial" pitchFamily="34" charset="0"/>
            </a:endParaRPr>
          </a:p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Arme reduzieren ihren niedrigen Verbrauch verhältnismäßig viel stärker als Reiche ihren hohen Verbrauch.</a:t>
            </a:r>
          </a:p>
        </p:txBody>
      </p:sp>
      <p:sp>
        <p:nvSpPr>
          <p:cNvPr id="9" name="Pfeil nach rechts 8"/>
          <p:cNvSpPr/>
          <p:nvPr/>
        </p:nvSpPr>
        <p:spPr>
          <a:xfrm>
            <a:off x="971600" y="4941168"/>
            <a:ext cx="648072" cy="216024"/>
          </a:xfrm>
          <a:prstGeom prst="rightArrow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1979712" y="5589240"/>
            <a:ext cx="6264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Der Preis erweist sich als ein </a:t>
            </a:r>
            <a:r>
              <a:rPr lang="de-DE" sz="16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höchst unzureichendes Lenkungsinstrument</a:t>
            </a:r>
            <a:r>
              <a:rPr lang="de-DE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wenn die Gesellschaft sehr ungleich ist.</a:t>
            </a:r>
          </a:p>
        </p:txBody>
      </p:sp>
      <p:graphicFrame>
        <p:nvGraphicFramePr>
          <p:cNvPr id="11" name="Diagramm 10"/>
          <p:cNvGraphicFramePr/>
          <p:nvPr/>
        </p:nvGraphicFramePr>
        <p:xfrm>
          <a:off x="467544" y="980728"/>
          <a:ext cx="3960440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Pfeil nach rechts 7"/>
          <p:cNvSpPr/>
          <p:nvPr/>
        </p:nvSpPr>
        <p:spPr>
          <a:xfrm>
            <a:off x="971600" y="5805264"/>
            <a:ext cx="648072" cy="216024"/>
          </a:xfrm>
          <a:prstGeom prst="rightArrow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1979712" y="4797152"/>
            <a:ext cx="5616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Mit marktwirtschaftlichen Mitteln, einer CO2-Abgabe etwa, kommt man an die großen Verbräuche der Reichen nicht ran.</a:t>
            </a: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467544" y="6453337"/>
            <a:ext cx="65527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000" dirty="0">
                <a:latin typeface="Arial" pitchFamily="34" charset="0"/>
                <a:cs typeface="Arial" pitchFamily="34" charset="0"/>
              </a:rPr>
              <a:t>14. 3. 2020 MEZ Wuppertal		</a:t>
            </a:r>
          </a:p>
        </p:txBody>
      </p:sp>
      <p:sp>
        <p:nvSpPr>
          <p:cNvPr id="14" name="Foliennummernplatzhalter 10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F9D9746-FC45-4B67-8B4F-71B28E5EC742}" type="slidenum">
              <a:rPr lang="de-DE" sz="1000" smtClean="0">
                <a:solidFill>
                  <a:schemeClr val="tx1"/>
                </a:solidFill>
              </a:rPr>
              <a:pPr/>
              <a:t>12</a:t>
            </a:fld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C4216BB1-C27C-4D70-9111-945AE202C744}"/>
              </a:ext>
            </a:extLst>
          </p:cNvPr>
          <p:cNvSpPr/>
          <p:nvPr/>
        </p:nvSpPr>
        <p:spPr>
          <a:xfrm>
            <a:off x="683568" y="5483552"/>
            <a:ext cx="7560840" cy="806605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39552" y="332656"/>
            <a:ext cx="4762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Großindustrielle Großemittenten von CO2</a:t>
            </a:r>
            <a:endParaRPr lang="de-DE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95536" y="5517232"/>
            <a:ext cx="78488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Großemittenten der EU sind seit 2005 dem </a:t>
            </a:r>
            <a:r>
              <a:rPr lang="de-DE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EU-Zertifikatesystem</a:t>
            </a:r>
            <a:r>
              <a:rPr lang="de-DE" sz="1400" b="1" dirty="0">
                <a:latin typeface="Arial" pitchFamily="34" charset="0"/>
                <a:cs typeface="Arial" pitchFamily="34" charset="0"/>
              </a:rPr>
              <a:t> unterworfen</a:t>
            </a:r>
          </a:p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Aus verschiedenen Gründen riesige Überschüsse an Zertifikaten</a:t>
            </a:r>
          </a:p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Daher totaler Preisverfall für Zertifikate </a:t>
            </a:r>
            <a:r>
              <a:rPr lang="de-DE" sz="14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 daher </a:t>
            </a:r>
            <a:r>
              <a:rPr lang="de-DE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weitestgehende Wirkungslosigkeit</a:t>
            </a:r>
          </a:p>
          <a:p>
            <a:r>
              <a:rPr lang="de-DE" sz="14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Seit kurzem Preisanstieg auf ca. 25 Euro pro Tonne CO2, vermutlich Spekulationsgründe</a:t>
            </a:r>
            <a:endParaRPr lang="de-DE" sz="1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7586" name="Picture 2" descr="C:\Users\Franz\Desktop\Kühner MES-Seminar\Internetquellen\EU-ETS-Preise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836712"/>
            <a:ext cx="6768752" cy="4198582"/>
          </a:xfrm>
          <a:prstGeom prst="rect">
            <a:avLst/>
          </a:prstGeom>
          <a:noFill/>
        </p:spPr>
      </p:pic>
      <p:sp>
        <p:nvSpPr>
          <p:cNvPr id="13" name="Textfeld 12"/>
          <p:cNvSpPr txBox="1"/>
          <p:nvPr/>
        </p:nvSpPr>
        <p:spPr>
          <a:xfrm>
            <a:off x="2339752" y="4725144"/>
            <a:ext cx="208823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200" b="1" dirty="0">
                <a:latin typeface="Arial" pitchFamily="34" charset="0"/>
                <a:cs typeface="Arial" pitchFamily="34" charset="0"/>
              </a:rPr>
              <a:t>Kumulierter Überschuss an CO2-Zertifikaten in Mio. Tonnen, rechte Skala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4860032" y="4725144"/>
            <a:ext cx="165618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200" b="1" dirty="0">
                <a:latin typeface="Arial" pitchFamily="34" charset="0"/>
                <a:cs typeface="Arial" pitchFamily="34" charset="0"/>
              </a:rPr>
              <a:t>Zertifikatpreis in Euro pro Tonne, linke Skala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467544" y="6453337"/>
            <a:ext cx="65527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000" dirty="0">
                <a:latin typeface="Arial" pitchFamily="34" charset="0"/>
                <a:cs typeface="Arial" pitchFamily="34" charset="0"/>
              </a:rPr>
              <a:t>14. 3. 2020 MEZ Wuppertal		</a:t>
            </a:r>
          </a:p>
        </p:txBody>
      </p:sp>
      <p:sp>
        <p:nvSpPr>
          <p:cNvPr id="9" name="Foliennummernplatzhalter 10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F9D9746-FC45-4B67-8B4F-71B28E5EC742}" type="slidenum">
              <a:rPr lang="de-DE" sz="1000" smtClean="0">
                <a:solidFill>
                  <a:schemeClr val="tx1"/>
                </a:solidFill>
              </a:rPr>
              <a:pPr/>
              <a:t>13</a:t>
            </a:fld>
            <a:endParaRPr lang="de-DE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467544" y="6453337"/>
            <a:ext cx="65527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000" dirty="0">
                <a:latin typeface="Arial" pitchFamily="34" charset="0"/>
                <a:cs typeface="Arial" pitchFamily="34" charset="0"/>
              </a:rPr>
              <a:t>14. 3. 2020 MEZ Wuppertal		</a:t>
            </a:r>
          </a:p>
        </p:txBody>
      </p:sp>
      <p:pic>
        <p:nvPicPr>
          <p:cNvPr id="3075" name="Picture 3" descr="logo"/>
          <p:cNvPicPr>
            <a:picLocks noChangeAspect="1" noChangeArrowheads="1"/>
          </p:cNvPicPr>
          <p:nvPr/>
        </p:nvPicPr>
        <p:blipFill>
          <a:blip r:embed="rId3" cstate="print">
            <a:lum bright="-18000" contrast="42000"/>
          </a:blip>
          <a:srcRect/>
          <a:stretch>
            <a:fillRect/>
          </a:stretch>
        </p:blipFill>
        <p:spPr bwMode="auto">
          <a:xfrm>
            <a:off x="6948264" y="188640"/>
            <a:ext cx="1752600" cy="3038475"/>
          </a:xfrm>
          <a:prstGeom prst="rect">
            <a:avLst/>
          </a:prstGeom>
          <a:noFill/>
        </p:spPr>
      </p:pic>
      <p:pic>
        <p:nvPicPr>
          <p:cNvPr id="3076" name="Picture 4" descr="isw-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0"/>
            <a:ext cx="6142038" cy="1509712"/>
          </a:xfrm>
          <a:prstGeom prst="rect">
            <a:avLst/>
          </a:prstGeom>
          <a:noFill/>
        </p:spPr>
      </p:pic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95536" y="2060848"/>
            <a:ext cx="64087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 b="1" dirty="0">
                <a:latin typeface="Arial" pitchFamily="34" charset="0"/>
                <a:cs typeface="Arial" pitchFamily="34" charset="0"/>
              </a:rPr>
              <a:t>Marx-Engels-Zentrum Wuppertal			       14. 3. 2020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95536" y="3789040"/>
            <a:ext cx="8208912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de-DE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Die marktwirtschaftliche Herangehensweise</a:t>
            </a:r>
          </a:p>
          <a:p>
            <a:pPr marL="342900" indent="-342900">
              <a:spcBef>
                <a:spcPct val="50000"/>
              </a:spcBef>
            </a:pPr>
            <a:r>
              <a:rPr lang="de-DE" sz="1600" b="1" dirty="0">
                <a:latin typeface="Arial" pitchFamily="34" charset="0"/>
                <a:cs typeface="Arial" pitchFamily="34" charset="0"/>
              </a:rPr>
              <a:t>1.	Grundverständnis, Ideologie marktwirtschaftlichen Denkens</a:t>
            </a:r>
          </a:p>
          <a:p>
            <a:pPr marL="342900" indent="-342900">
              <a:spcBef>
                <a:spcPct val="50000"/>
              </a:spcBef>
              <a:buAutoNum type="arabicPeriod" startAt="2"/>
            </a:pPr>
            <a:r>
              <a:rPr lang="de-DE" sz="1600" b="1" dirty="0">
                <a:latin typeface="Arial" pitchFamily="34" charset="0"/>
                <a:cs typeface="Arial" pitchFamily="34" charset="0"/>
              </a:rPr>
              <a:t>Konkret: CO2-Steuer / Zertifikate als Kern derzeitiger Klimaschutzpolitik</a:t>
            </a:r>
            <a:endParaRPr lang="de-DE" sz="16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endParaRPr lang="de-DE" sz="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de-DE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Eine neue, nicht marktgesteuerte Art des Wirtschaftens ist erforderlich </a:t>
            </a:r>
          </a:p>
          <a:p>
            <a:pPr marL="342900" indent="-342900">
              <a:spcBef>
                <a:spcPct val="50000"/>
              </a:spcBef>
            </a:pPr>
            <a:r>
              <a:rPr lang="de-DE" sz="1600" b="1" u="sng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3.	Elemente einer tatkräftigen Klimaschutzpolitik</a:t>
            </a:r>
          </a:p>
          <a:p>
            <a:pPr marL="342900" indent="-342900">
              <a:spcBef>
                <a:spcPct val="50000"/>
              </a:spcBef>
            </a:pPr>
            <a:r>
              <a:rPr lang="de-DE" sz="1600" b="1" dirty="0">
                <a:latin typeface="Arial" pitchFamily="34" charset="0"/>
                <a:cs typeface="Arial" pitchFamily="34" charset="0"/>
              </a:rPr>
              <a:t>4.	Den Wachstums- und Konsumwahn angehen</a:t>
            </a: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4427984" y="1196752"/>
            <a:ext cx="223202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 b="1" dirty="0">
                <a:latin typeface="Arial" pitchFamily="34" charset="0"/>
                <a:cs typeface="Arial" pitchFamily="34" charset="0"/>
              </a:rPr>
              <a:t>www.isw-muenchen.de	</a:t>
            </a:r>
          </a:p>
          <a:p>
            <a:pPr>
              <a:spcBef>
                <a:spcPct val="50000"/>
              </a:spcBef>
            </a:pPr>
            <a:r>
              <a:rPr lang="de-DE" sz="1200" b="1" dirty="0">
                <a:latin typeface="Arial" pitchFamily="34" charset="0"/>
                <a:cs typeface="Arial" pitchFamily="34" charset="0"/>
              </a:rPr>
              <a:t>isw_muenchen@t-online.de</a:t>
            </a: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9746-FC45-4B67-8B4F-71B28E5EC742}" type="slidenum">
              <a:rPr lang="de-DE" sz="1000" smtClean="0">
                <a:solidFill>
                  <a:schemeClr val="tx1"/>
                </a:solidFill>
              </a:rPr>
              <a:pPr/>
              <a:t>14</a:t>
            </a:fld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539552" y="2755141"/>
            <a:ext cx="5328592" cy="384721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900" b="1" kern="100" dirty="0">
                <a:latin typeface="Arial" pitchFamily="34" charset="0"/>
                <a:cs typeface="Arial" pitchFamily="34" charset="0"/>
              </a:rPr>
              <a:t>Nachhaltigkeit erreichbar mit Marktkräften?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404664"/>
            <a:ext cx="8676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latin typeface="Arial" pitchFamily="34" charset="0"/>
                <a:cs typeface="Arial" pitchFamily="34" charset="0"/>
              </a:rPr>
              <a:t>Klimaschutz erfordert eine neue, nicht marktgesteuerte Art des Wirtschaftens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55576" y="1268760"/>
            <a:ext cx="7706340" cy="4278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Drei einfache Grundsätze</a:t>
            </a:r>
            <a:r>
              <a:rPr lang="de-DE" sz="1600" b="1" dirty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de-DE" sz="16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AutoNum type="arabicPeriod"/>
            </a:pPr>
            <a:r>
              <a:rPr lang="de-DE" sz="1600" b="1" dirty="0">
                <a:latin typeface="Arial" pitchFamily="34" charset="0"/>
                <a:cs typeface="Arial" pitchFamily="34" charset="0"/>
              </a:rPr>
              <a:t>Keine Ausrede, Deutschland allein könne das Weltklima nicht retten</a:t>
            </a:r>
          </a:p>
          <a:p>
            <a:pPr marL="342900" indent="-342900"/>
            <a:r>
              <a:rPr lang="de-DE" sz="1600" b="1" dirty="0">
                <a:latin typeface="Arial" pitchFamily="34" charset="0"/>
                <a:cs typeface="Arial" pitchFamily="34" charset="0"/>
              </a:rPr>
              <a:t>	</a:t>
            </a:r>
            <a:r>
              <a:rPr lang="de-DE" sz="16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 </a:t>
            </a:r>
            <a:r>
              <a:rPr lang="de-DE" sz="1600" b="1" u="sng" dirty="0">
                <a:latin typeface="Arial" pitchFamily="34" charset="0"/>
                <a:cs typeface="Arial" pitchFamily="34" charset="0"/>
                <a:sym typeface="Wingdings" pitchFamily="2" charset="2"/>
              </a:rPr>
              <a:t>die Deutschen müssen reduzieren</a:t>
            </a:r>
            <a:r>
              <a:rPr lang="de-DE" sz="16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, unabhängig von den anderen.</a:t>
            </a:r>
          </a:p>
          <a:p>
            <a:pPr marL="342900" indent="-342900"/>
            <a:endParaRPr lang="de-DE" sz="1600" b="1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342900" indent="-342900"/>
            <a:r>
              <a:rPr lang="de-DE" sz="16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2.	Klima ist öffentliches Gut  </a:t>
            </a:r>
            <a:r>
              <a:rPr lang="de-DE" sz="1600" b="1" u="sng" dirty="0">
                <a:latin typeface="Arial" pitchFamily="34" charset="0"/>
                <a:cs typeface="Arial" pitchFamily="34" charset="0"/>
                <a:sym typeface="Wingdings" pitchFamily="2" charset="2"/>
              </a:rPr>
              <a:t>Neue Energiewirtschaft: </a:t>
            </a:r>
          </a:p>
          <a:p>
            <a:pPr marL="342900" indent="-342900"/>
            <a:r>
              <a:rPr lang="de-DE" sz="16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	auf der Grundlage öffentlicher, kommunaler Unternehmen</a:t>
            </a:r>
          </a:p>
          <a:p>
            <a:pPr marL="342900" indent="-342900"/>
            <a:r>
              <a:rPr lang="de-DE" sz="16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	Gemeinwohl erhöhen statt Profite maximieren</a:t>
            </a:r>
          </a:p>
          <a:p>
            <a:pPr marL="342900" indent="-342900"/>
            <a:endParaRPr lang="de-DE" sz="1600" b="1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342900" indent="-342900">
              <a:buAutoNum type="arabicPeriod" startAt="3"/>
            </a:pPr>
            <a:r>
              <a:rPr lang="de-DE" sz="1600" b="1" u="sng" dirty="0">
                <a:latin typeface="Arial" pitchFamily="34" charset="0"/>
                <a:cs typeface="Arial" pitchFamily="34" charset="0"/>
                <a:sym typeface="Wingdings" pitchFamily="2" charset="2"/>
              </a:rPr>
              <a:t>Neue Außenwirtschaftspolitik</a:t>
            </a:r>
            <a:r>
              <a:rPr lang="de-DE" sz="16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: </a:t>
            </a:r>
          </a:p>
          <a:p>
            <a:pPr marL="342900" indent="-342900"/>
            <a:r>
              <a:rPr lang="de-DE" sz="16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	Ökologische Vernunft vor Freihandelsdogma</a:t>
            </a:r>
          </a:p>
          <a:p>
            <a:pPr marL="342900" indent="-342900"/>
            <a:endParaRPr lang="de-DE" sz="1600" b="1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342900" indent="-342900"/>
            <a:endParaRPr lang="de-DE" sz="1600" b="1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342900" indent="-342900"/>
            <a:r>
              <a:rPr lang="de-DE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Und eine große Aufgabe:</a:t>
            </a:r>
          </a:p>
          <a:p>
            <a:pPr marL="342900" indent="-342900"/>
            <a:endParaRPr lang="de-DE" sz="1600" b="1" dirty="0">
              <a:solidFill>
                <a:srgbClr val="FF0000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342900" indent="-342900"/>
            <a:r>
              <a:rPr lang="de-DE" sz="16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Wir müssen die Ausbeutung der Erde – Natur und Ressourcen – stoppen,</a:t>
            </a:r>
          </a:p>
          <a:p>
            <a:pPr marL="342900" indent="-342900"/>
            <a:r>
              <a:rPr lang="de-DE" sz="16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die Maßlosigkeit des Wachstums stoppen, den Materialverbrauch reduzieren.</a:t>
            </a:r>
            <a:endParaRPr lang="de-DE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09320"/>
            <a:ext cx="2133600" cy="365125"/>
          </a:xfrm>
        </p:spPr>
        <p:txBody>
          <a:bodyPr/>
          <a:lstStyle/>
          <a:p>
            <a:fld id="{DF9D9746-FC45-4B67-8B4F-71B28E5EC742}" type="slidenum">
              <a:rPr lang="de-DE" sz="1000" smtClean="0">
                <a:solidFill>
                  <a:schemeClr val="tx1"/>
                </a:solidFill>
              </a:rPr>
              <a:pPr/>
              <a:t>15</a:t>
            </a:fld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67544" y="6453337"/>
            <a:ext cx="65527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000" dirty="0">
                <a:latin typeface="Arial" pitchFamily="34" charset="0"/>
                <a:cs typeface="Arial" pitchFamily="34" charset="0"/>
              </a:rPr>
              <a:t>14. 3. 2020 MEZ Wuppertal		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67544" y="6453337"/>
            <a:ext cx="65527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000" dirty="0">
                <a:latin typeface="Arial" pitchFamily="34" charset="0"/>
                <a:cs typeface="Arial" pitchFamily="34" charset="0"/>
              </a:rPr>
              <a:t>14. 3. 2020 MEZ Wuppertal		</a:t>
            </a:r>
          </a:p>
        </p:txBody>
      </p:sp>
      <p:graphicFrame>
        <p:nvGraphicFramePr>
          <p:cNvPr id="6" name="Chart 28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1892870"/>
              </p:ext>
            </p:extLst>
          </p:nvPr>
        </p:nvGraphicFramePr>
        <p:xfrm>
          <a:off x="261937" y="274358"/>
          <a:ext cx="8620125" cy="6175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57555708"/>
              </p:ext>
            </p:extLst>
          </p:nvPr>
        </p:nvGraphicFramePr>
        <p:xfrm>
          <a:off x="395536" y="908720"/>
          <a:ext cx="8136904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51520" y="188640"/>
            <a:ext cx="84988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b="1" dirty="0"/>
              <a:t>Braunkohle- plus Atomausstieg: heute schon auch bei Dunkelflaute möglich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827584" y="5949280"/>
            <a:ext cx="74201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400" b="1" dirty="0"/>
              <a:t>Braunkohleverbrennung  weiter bis 2038 </a:t>
            </a:r>
            <a:r>
              <a:rPr lang="de-DE" sz="1400" b="1" dirty="0">
                <a:sym typeface="Wingdings" pitchFamily="2" charset="2"/>
              </a:rPr>
              <a:t></a:t>
            </a:r>
            <a:r>
              <a:rPr lang="de-DE" sz="1400" b="1" dirty="0"/>
              <a:t>  bis zu 1.500 Mio. Tonnen zusätzlich CO2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467544" y="6453337"/>
            <a:ext cx="65527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000" dirty="0">
                <a:latin typeface="Arial" pitchFamily="34" charset="0"/>
                <a:cs typeface="Arial" pitchFamily="34" charset="0"/>
              </a:rPr>
              <a:t>14. 3. 2020 MEZ Wuppertal		</a:t>
            </a:r>
          </a:p>
        </p:txBody>
      </p:sp>
      <p:sp>
        <p:nvSpPr>
          <p:cNvPr id="9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F9D9746-FC45-4B67-8B4F-71B28E5EC742}" type="slidenum">
              <a:rPr lang="de-DE" sz="1000" smtClean="0">
                <a:solidFill>
                  <a:schemeClr val="tx1"/>
                </a:solidFill>
              </a:rPr>
              <a:pPr/>
              <a:t>17</a:t>
            </a:fld>
            <a:endParaRPr lang="de-DE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1"/>
          <p:cNvGraphicFramePr>
            <a:graphicFrameLocks/>
          </p:cNvGraphicFramePr>
          <p:nvPr/>
        </p:nvGraphicFramePr>
        <p:xfrm>
          <a:off x="395536" y="1124744"/>
          <a:ext cx="7848872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291" name="Text Box 6"/>
          <p:cNvSpPr txBox="1">
            <a:spLocks noChangeArrowheads="1"/>
          </p:cNvSpPr>
          <p:nvPr/>
        </p:nvSpPr>
        <p:spPr bwMode="auto">
          <a:xfrm>
            <a:off x="539750" y="260350"/>
            <a:ext cx="77400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600" b="1" dirty="0">
                <a:latin typeface="Arial" pitchFamily="34" charset="0"/>
                <a:cs typeface="Arial" pitchFamily="34" charset="0"/>
              </a:rPr>
              <a:t>Zur Energiepreispolitik:</a:t>
            </a:r>
          </a:p>
          <a:p>
            <a:r>
              <a:rPr lang="de-DE" sz="1600" b="1" dirty="0">
                <a:latin typeface="Arial" pitchFamily="34" charset="0"/>
                <a:cs typeface="Arial" pitchFamily="34" charset="0"/>
              </a:rPr>
              <a:t>Strompreise für typische Abnehmer in ct pro kWh und Strompreisbestandteile</a:t>
            </a:r>
          </a:p>
        </p:txBody>
      </p:sp>
      <p:sp>
        <p:nvSpPr>
          <p:cNvPr id="12292" name="Text Box 7"/>
          <p:cNvSpPr txBox="1">
            <a:spLocks noChangeArrowheads="1"/>
          </p:cNvSpPr>
          <p:nvPr/>
        </p:nvSpPr>
        <p:spPr bwMode="auto">
          <a:xfrm>
            <a:off x="3642989" y="1628800"/>
            <a:ext cx="1533525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Preisstand 2014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9746-FC45-4B67-8B4F-71B28E5EC742}" type="slidenum">
              <a:rPr lang="de-DE" sz="1000" smtClean="0">
                <a:solidFill>
                  <a:schemeClr val="tx1"/>
                </a:solidFill>
              </a:rPr>
              <a:pPr/>
              <a:t>18</a:t>
            </a:fld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467544" y="6453337"/>
            <a:ext cx="65527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000" dirty="0">
                <a:latin typeface="Arial" pitchFamily="34" charset="0"/>
                <a:cs typeface="Arial" pitchFamily="34" charset="0"/>
              </a:rPr>
              <a:t>14. 3. 2020 MEZ Wuppertal		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 2"/>
          <p:cNvGraphicFramePr/>
          <p:nvPr/>
        </p:nvGraphicFramePr>
        <p:xfrm>
          <a:off x="755576" y="1196752"/>
          <a:ext cx="720080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feld 3"/>
          <p:cNvSpPr txBox="1"/>
          <p:nvPr/>
        </p:nvSpPr>
        <p:spPr>
          <a:xfrm>
            <a:off x="611560" y="404664"/>
            <a:ext cx="7802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Riesige und ansteigende Transportmengen im internationalen Handel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755576" y="5733256"/>
            <a:ext cx="62948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dirty="0"/>
              <a:t>Erdöl, Erdgas, Kohle zusammen: etwa ein Viertel des Tonnenvolumens</a:t>
            </a:r>
          </a:p>
          <a:p>
            <a:r>
              <a:rPr lang="de-DE" sz="1400" b="1" dirty="0"/>
              <a:t>Sehr hoher Anteil von gegenläufigem Handel in derselben Warengruppe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67544" y="6453337"/>
            <a:ext cx="65527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000" dirty="0">
                <a:latin typeface="Arial" pitchFamily="34" charset="0"/>
                <a:cs typeface="Arial" pitchFamily="34" charset="0"/>
              </a:rPr>
              <a:t>14. 3. 2020 MEZ Wuppertal		</a:t>
            </a:r>
          </a:p>
        </p:txBody>
      </p:sp>
      <p:sp>
        <p:nvSpPr>
          <p:cNvPr id="7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F9D9746-FC45-4B67-8B4F-71B28E5EC742}" type="slidenum">
              <a:rPr lang="de-DE" sz="1000" smtClean="0">
                <a:solidFill>
                  <a:schemeClr val="tx1"/>
                </a:solidFill>
              </a:rPr>
              <a:pPr/>
              <a:t>19</a:t>
            </a:fld>
            <a:endParaRPr lang="de-DE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/>
          <p:cNvSpPr txBox="1"/>
          <p:nvPr/>
        </p:nvSpPr>
        <p:spPr>
          <a:xfrm>
            <a:off x="395536" y="476672"/>
            <a:ext cx="85215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latin typeface="Arial" pitchFamily="34" charset="0"/>
                <a:cs typeface="Arial" pitchFamily="34" charset="0"/>
              </a:rPr>
              <a:t>Worum geht’s, was ist das Problem?</a:t>
            </a:r>
          </a:p>
          <a:p>
            <a:r>
              <a:rPr lang="de-DE" b="1" dirty="0">
                <a:latin typeface="Arial" pitchFamily="34" charset="0"/>
                <a:cs typeface="Arial" pitchFamily="34" charset="0"/>
              </a:rPr>
              <a:t>Entwicklung der Treibhausgasemissionen in Deutschland </a:t>
            </a:r>
            <a:r>
              <a:rPr lang="de-DE" sz="1200" b="1" dirty="0">
                <a:latin typeface="Arial" pitchFamily="34" charset="0"/>
                <a:cs typeface="Arial" pitchFamily="34" charset="0"/>
              </a:rPr>
              <a:t>in Mio. Tonnen CO2-Äquiv.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6444208" y="1628800"/>
            <a:ext cx="216024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Offizielle Ziele (Reduzierung gegenüber 1990):</a:t>
            </a:r>
          </a:p>
          <a:p>
            <a:endParaRPr lang="de-DE" sz="1400" b="1" dirty="0">
              <a:latin typeface="Arial" pitchFamily="34" charset="0"/>
              <a:cs typeface="Arial" pitchFamily="34" charset="0"/>
            </a:endParaRPr>
          </a:p>
          <a:p>
            <a:endParaRPr lang="de-DE" sz="1400" b="1" dirty="0">
              <a:latin typeface="Arial" pitchFamily="34" charset="0"/>
              <a:cs typeface="Arial" pitchFamily="34" charset="0"/>
            </a:endParaRPr>
          </a:p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2005: minus 25 %</a:t>
            </a:r>
          </a:p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2020: minus 40 %</a:t>
            </a:r>
          </a:p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2030: minus 55 %</a:t>
            </a:r>
          </a:p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2040: minus 70 %</a:t>
            </a:r>
          </a:p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2050: minus 95 %</a:t>
            </a:r>
          </a:p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           (80 – 95 %)</a:t>
            </a:r>
          </a:p>
          <a:p>
            <a:endParaRPr lang="de-DE" sz="1400" b="1" dirty="0">
              <a:latin typeface="Arial" pitchFamily="34" charset="0"/>
              <a:cs typeface="Arial" pitchFamily="34" charset="0"/>
            </a:endParaRPr>
          </a:p>
          <a:p>
            <a:endParaRPr lang="de-DE" sz="1400" b="1" dirty="0">
              <a:latin typeface="Arial" pitchFamily="34" charset="0"/>
              <a:cs typeface="Arial" pitchFamily="34" charset="0"/>
            </a:endParaRPr>
          </a:p>
          <a:p>
            <a:endParaRPr lang="de-DE" sz="1400" b="1" dirty="0">
              <a:latin typeface="Arial" pitchFamily="34" charset="0"/>
              <a:cs typeface="Arial" pitchFamily="34" charset="0"/>
            </a:endParaRPr>
          </a:p>
          <a:p>
            <a:endParaRPr lang="de-DE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9746-FC45-4B67-8B4F-71B28E5EC742}" type="slidenum">
              <a:rPr lang="de-DE" sz="1000" smtClean="0">
                <a:solidFill>
                  <a:schemeClr val="tx1"/>
                </a:solidFill>
              </a:rPr>
              <a:pPr/>
              <a:t>2</a:t>
            </a:fld>
            <a:endParaRPr lang="de-DE" sz="1000" dirty="0">
              <a:solidFill>
                <a:schemeClr val="tx1"/>
              </a:solidFill>
            </a:endParaRPr>
          </a:p>
        </p:txBody>
      </p:sp>
      <p:graphicFrame>
        <p:nvGraphicFramePr>
          <p:cNvPr id="8" name="Diagramm 7"/>
          <p:cNvGraphicFramePr/>
          <p:nvPr/>
        </p:nvGraphicFramePr>
        <p:xfrm>
          <a:off x="611561" y="1196752"/>
          <a:ext cx="5040560" cy="5127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467544" y="6453337"/>
            <a:ext cx="65527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000" dirty="0">
                <a:latin typeface="Arial" pitchFamily="34" charset="0"/>
                <a:cs typeface="Arial" pitchFamily="34" charset="0"/>
              </a:rPr>
              <a:t>14. 3. 2020 MEZ Wuppertal		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467544" y="6453337"/>
            <a:ext cx="65527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000" dirty="0">
                <a:latin typeface="Arial" pitchFamily="34" charset="0"/>
                <a:cs typeface="Arial" pitchFamily="34" charset="0"/>
              </a:rPr>
              <a:t>14. 3. 2020 MEZ Wuppertal		</a:t>
            </a:r>
          </a:p>
        </p:txBody>
      </p:sp>
      <p:pic>
        <p:nvPicPr>
          <p:cNvPr id="3075" name="Picture 3" descr="logo"/>
          <p:cNvPicPr>
            <a:picLocks noChangeAspect="1" noChangeArrowheads="1"/>
          </p:cNvPicPr>
          <p:nvPr/>
        </p:nvPicPr>
        <p:blipFill>
          <a:blip r:embed="rId3" cstate="print">
            <a:lum bright="-18000" contrast="42000"/>
          </a:blip>
          <a:srcRect/>
          <a:stretch>
            <a:fillRect/>
          </a:stretch>
        </p:blipFill>
        <p:spPr bwMode="auto">
          <a:xfrm>
            <a:off x="6948264" y="188640"/>
            <a:ext cx="1752600" cy="3038475"/>
          </a:xfrm>
          <a:prstGeom prst="rect">
            <a:avLst/>
          </a:prstGeom>
          <a:noFill/>
        </p:spPr>
      </p:pic>
      <p:pic>
        <p:nvPicPr>
          <p:cNvPr id="3076" name="Picture 4" descr="isw-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0"/>
            <a:ext cx="6142038" cy="1509712"/>
          </a:xfrm>
          <a:prstGeom prst="rect">
            <a:avLst/>
          </a:prstGeom>
          <a:noFill/>
        </p:spPr>
      </p:pic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95536" y="2060848"/>
            <a:ext cx="64087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 b="1" dirty="0">
                <a:latin typeface="Arial" pitchFamily="34" charset="0"/>
                <a:cs typeface="Arial" pitchFamily="34" charset="0"/>
              </a:rPr>
              <a:t>Marx-Engels-Zentrum Wuppertal			       14. 3. 2020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95536" y="3789040"/>
            <a:ext cx="8208912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de-DE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Die marktwirtschaftliche Herangehensweise</a:t>
            </a:r>
          </a:p>
          <a:p>
            <a:pPr marL="342900" indent="-342900">
              <a:spcBef>
                <a:spcPct val="50000"/>
              </a:spcBef>
            </a:pPr>
            <a:r>
              <a:rPr lang="de-DE" sz="1600" b="1" dirty="0">
                <a:latin typeface="Arial" pitchFamily="34" charset="0"/>
                <a:cs typeface="Arial" pitchFamily="34" charset="0"/>
              </a:rPr>
              <a:t>1.	Grundverständnis, Ideologie marktwirtschaftlichen Denkens</a:t>
            </a:r>
          </a:p>
          <a:p>
            <a:pPr marL="342900" indent="-342900">
              <a:spcBef>
                <a:spcPct val="50000"/>
              </a:spcBef>
              <a:buAutoNum type="arabicPeriod" startAt="2"/>
            </a:pPr>
            <a:r>
              <a:rPr lang="de-DE" sz="1600" b="1" dirty="0">
                <a:latin typeface="Arial" pitchFamily="34" charset="0"/>
                <a:cs typeface="Arial" pitchFamily="34" charset="0"/>
              </a:rPr>
              <a:t>Konkret: CO2-Steuer / Zertifikate als Kern derzeitiger Klimaschutzpolitik</a:t>
            </a:r>
            <a:endParaRPr lang="de-DE" sz="16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endParaRPr lang="de-DE" sz="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de-DE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Eine neue, nicht marktgesteuerte Art des Wirtschaftens ist erforderlich </a:t>
            </a:r>
          </a:p>
          <a:p>
            <a:pPr marL="342900" indent="-342900">
              <a:spcBef>
                <a:spcPct val="50000"/>
              </a:spcBef>
            </a:pPr>
            <a:r>
              <a:rPr lang="de-DE" sz="1600" b="1" dirty="0">
                <a:latin typeface="Arial" pitchFamily="34" charset="0"/>
                <a:cs typeface="Arial" pitchFamily="34" charset="0"/>
              </a:rPr>
              <a:t>3.	Elemente einer tatkräftigen Klimaschutzpolitik</a:t>
            </a:r>
          </a:p>
          <a:p>
            <a:pPr marL="342900" indent="-342900">
              <a:spcBef>
                <a:spcPct val="50000"/>
              </a:spcBef>
            </a:pPr>
            <a:r>
              <a:rPr lang="de-DE" sz="1600" b="1" u="sng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4.	Den Wachstums- und Konsumwahn angehen</a:t>
            </a: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4427984" y="1196752"/>
            <a:ext cx="223202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 b="1" dirty="0">
                <a:latin typeface="Arial" pitchFamily="34" charset="0"/>
                <a:cs typeface="Arial" pitchFamily="34" charset="0"/>
              </a:rPr>
              <a:t>www.isw-muenchen.de	</a:t>
            </a:r>
          </a:p>
          <a:p>
            <a:pPr>
              <a:spcBef>
                <a:spcPct val="50000"/>
              </a:spcBef>
            </a:pPr>
            <a:r>
              <a:rPr lang="de-DE" sz="1200" b="1" dirty="0">
                <a:latin typeface="Arial" pitchFamily="34" charset="0"/>
                <a:cs typeface="Arial" pitchFamily="34" charset="0"/>
              </a:rPr>
              <a:t>isw_muenchen@t-online.de</a:t>
            </a: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9746-FC45-4B67-8B4F-71B28E5EC742}" type="slidenum">
              <a:rPr lang="de-DE" sz="1000" smtClean="0">
                <a:solidFill>
                  <a:schemeClr val="tx1"/>
                </a:solidFill>
              </a:rPr>
              <a:pPr/>
              <a:t>20</a:t>
            </a:fld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539552" y="2786444"/>
            <a:ext cx="5328592" cy="384721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900" b="1" kern="100" dirty="0">
                <a:latin typeface="Arial" pitchFamily="34" charset="0"/>
                <a:cs typeface="Arial" pitchFamily="34" charset="0"/>
              </a:rPr>
              <a:t>Nachhaltigkeit erreichbar mit Marktkräften?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539750" y="549275"/>
            <a:ext cx="8280400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de-DE" b="1" dirty="0"/>
              <a:t>Einzuschränkende und abzubauende wirtschaftliche Tätigkeiten</a:t>
            </a:r>
          </a:p>
          <a:p>
            <a:pPr marL="342900" indent="-342900"/>
            <a:endParaRPr lang="de-DE" sz="1600" b="1" dirty="0"/>
          </a:p>
          <a:p>
            <a:pPr marL="342900" indent="-342900"/>
            <a:endParaRPr lang="de-DE" sz="1600" b="1" dirty="0"/>
          </a:p>
          <a:p>
            <a:pPr marL="342900" indent="-342900"/>
            <a:r>
              <a:rPr lang="de-DE" sz="1600" b="1" dirty="0"/>
              <a:t>1.	Abbau der </a:t>
            </a:r>
            <a:r>
              <a:rPr lang="de-DE" sz="1600" b="1" dirty="0">
                <a:solidFill>
                  <a:srgbClr val="FF0000"/>
                </a:solidFill>
              </a:rPr>
              <a:t>Risikotechnologien</a:t>
            </a:r>
            <a:r>
              <a:rPr lang="de-DE" sz="1600" b="1" dirty="0"/>
              <a:t>, der nicht nachhaltigen Aktivitäten</a:t>
            </a:r>
          </a:p>
          <a:p>
            <a:pPr marL="342900" indent="-342900"/>
            <a:r>
              <a:rPr lang="de-DE" sz="1600" dirty="0"/>
              <a:t>    	z.B. Energieerzeugung / Atomwirtschaft / Braunkohleindustrie / </a:t>
            </a:r>
            <a:r>
              <a:rPr lang="de-DE" sz="1600" dirty="0">
                <a:solidFill>
                  <a:srgbClr val="FF0000"/>
                </a:solidFill>
              </a:rPr>
              <a:t>Klimazerstörung</a:t>
            </a:r>
            <a:r>
              <a:rPr lang="de-DE" sz="1600" dirty="0"/>
              <a:t>, Gentechnik, Landwirtschaft / Bodenerosion / Tierindustrie, Bergbau</a:t>
            </a:r>
          </a:p>
          <a:p>
            <a:pPr marL="342900" indent="-342900"/>
            <a:endParaRPr lang="de-DE" sz="1600" dirty="0"/>
          </a:p>
          <a:p>
            <a:pPr marL="342900" indent="-342900"/>
            <a:r>
              <a:rPr lang="de-DE" sz="1600" b="1" dirty="0"/>
              <a:t>2.	</a:t>
            </a:r>
            <a:r>
              <a:rPr lang="de-DE" sz="1600" b="1" dirty="0">
                <a:solidFill>
                  <a:srgbClr val="FF0000"/>
                </a:solidFill>
              </a:rPr>
              <a:t>Unproduktive Arbeiten ohne Gebrauchswertschöpfung</a:t>
            </a:r>
            <a:r>
              <a:rPr lang="de-DE" sz="1600" b="1" dirty="0"/>
              <a:t>, </a:t>
            </a:r>
          </a:p>
          <a:p>
            <a:pPr marL="342900" indent="-342900"/>
            <a:r>
              <a:rPr lang="de-DE" sz="1600" b="1" dirty="0"/>
              <a:t>	nützlich nur in einer kapitalistischen Wirtschaft für ihr</a:t>
            </a:r>
          </a:p>
          <a:p>
            <a:pPr marL="342900" indent="-342900"/>
            <a:r>
              <a:rPr lang="de-DE" sz="1600" dirty="0"/>
              <a:t>	</a:t>
            </a:r>
            <a:r>
              <a:rPr lang="de-DE" sz="1600" b="1" dirty="0"/>
              <a:t>--  ökonomisches Funktionieren, Umsatz- und Absatzmaximierung: </a:t>
            </a:r>
          </a:p>
          <a:p>
            <a:pPr marL="342900" indent="-342900"/>
            <a:r>
              <a:rPr lang="de-DE" sz="1600" dirty="0"/>
              <a:t>           </a:t>
            </a:r>
            <a:r>
              <a:rPr lang="de-DE" sz="1600" dirty="0">
                <a:solidFill>
                  <a:srgbClr val="FF0000"/>
                </a:solidFill>
              </a:rPr>
              <a:t>Verkaufsförderung, Werbung</a:t>
            </a:r>
            <a:r>
              <a:rPr lang="de-DE" sz="1600" dirty="0"/>
              <a:t>, Wegwerfproduktion, Finanzmarktspekulation,</a:t>
            </a:r>
          </a:p>
          <a:p>
            <a:pPr marL="342900" indent="-342900"/>
            <a:r>
              <a:rPr lang="de-DE" sz="1600" dirty="0"/>
              <a:t>	     Anlagenberatung (Kampf um Verteilung der Profite)</a:t>
            </a:r>
          </a:p>
          <a:p>
            <a:pPr marL="342900" indent="-342900"/>
            <a:r>
              <a:rPr lang="de-DE" sz="1600" dirty="0"/>
              <a:t>	</a:t>
            </a:r>
            <a:r>
              <a:rPr lang="de-DE" sz="1600" b="1" dirty="0"/>
              <a:t>--  bürokratisch-organisatorisches Funktionieren:</a:t>
            </a:r>
          </a:p>
          <a:p>
            <a:pPr marL="342900" indent="-342900"/>
            <a:r>
              <a:rPr lang="de-DE" sz="1600" dirty="0"/>
              <a:t>           Interessendurchsetzung (Verbände, Lobbyismus), Organisation der Konkurrenz</a:t>
            </a:r>
          </a:p>
          <a:p>
            <a:pPr marL="342900" indent="-342900"/>
            <a:r>
              <a:rPr lang="de-DE" sz="1600" dirty="0"/>
              <a:t>	     der Einzelkapitalien (Monopol-, Bankaufsicht, Rechtswesen, Handelsverträge),</a:t>
            </a:r>
          </a:p>
          <a:p>
            <a:pPr marL="342900" indent="-342900"/>
            <a:r>
              <a:rPr lang="de-DE" sz="1600" dirty="0"/>
              <a:t>	     Korrektur der ärgsten </a:t>
            </a:r>
            <a:r>
              <a:rPr lang="de-DE" sz="1600" dirty="0">
                <a:solidFill>
                  <a:srgbClr val="FF0000"/>
                </a:solidFill>
              </a:rPr>
              <a:t>marktwirtschaftlich erzeugten Schäden </a:t>
            </a:r>
            <a:r>
              <a:rPr lang="de-DE" sz="1600" dirty="0"/>
              <a:t>(Gewerbeaufsicht)</a:t>
            </a:r>
          </a:p>
          <a:p>
            <a:pPr marL="342900" indent="-342900"/>
            <a:r>
              <a:rPr lang="de-DE" sz="1600" dirty="0"/>
              <a:t>	</a:t>
            </a:r>
            <a:r>
              <a:rPr lang="de-DE" sz="1600" b="1" dirty="0"/>
              <a:t>--  politisches Funktionieren:</a:t>
            </a:r>
          </a:p>
          <a:p>
            <a:pPr marL="342900" indent="-342900"/>
            <a:r>
              <a:rPr lang="de-DE" sz="1600" dirty="0"/>
              <a:t>           v.a. Repressionsapparat / Militär / Rüstung</a:t>
            </a:r>
          </a:p>
          <a:p>
            <a:pPr marL="342900" indent="-342900"/>
            <a:endParaRPr lang="de-DE" sz="1600" dirty="0"/>
          </a:p>
          <a:p>
            <a:pPr marL="342900" indent="-342900"/>
            <a:r>
              <a:rPr lang="de-DE" sz="1600" b="1" dirty="0"/>
              <a:t>3. 	</a:t>
            </a:r>
            <a:r>
              <a:rPr lang="de-DE" sz="1600" b="1" dirty="0">
                <a:solidFill>
                  <a:srgbClr val="FF0000"/>
                </a:solidFill>
              </a:rPr>
              <a:t>Luxusproduktion,</a:t>
            </a:r>
            <a:r>
              <a:rPr lang="de-DE" sz="1600" b="1" dirty="0"/>
              <a:t> Luxuskonsum, imperiale Lebensweise</a:t>
            </a:r>
          </a:p>
          <a:p>
            <a:pPr marL="342900" indent="-342900"/>
            <a:r>
              <a:rPr lang="de-DE" sz="1600" b="1" dirty="0"/>
              <a:t>	</a:t>
            </a:r>
            <a:r>
              <a:rPr lang="de-DE" sz="1600" dirty="0"/>
              <a:t>Ist unser normales Leben bereits Luxus? Im Weltmaßstab? Unter Berücksichtigung künftiger Bedürfnisse?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467544" y="6453337"/>
            <a:ext cx="65527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000" dirty="0">
                <a:latin typeface="Arial" pitchFamily="34" charset="0"/>
                <a:cs typeface="Arial" pitchFamily="34" charset="0"/>
              </a:rPr>
              <a:t>14. 3. 2020 MEZ Wuppertal		</a:t>
            </a:r>
          </a:p>
        </p:txBody>
      </p:sp>
      <p:sp>
        <p:nvSpPr>
          <p:cNvPr id="4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F9D9746-FC45-4B67-8B4F-71B28E5EC742}" type="slidenum">
              <a:rPr lang="de-DE" sz="1000" smtClean="0">
                <a:solidFill>
                  <a:schemeClr val="tx1"/>
                </a:solidFill>
              </a:rPr>
              <a:pPr/>
              <a:t>21</a:t>
            </a:fld>
            <a:endParaRPr lang="de-DE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7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1628774"/>
            <a:ext cx="8322142" cy="417648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pic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395288" y="549275"/>
            <a:ext cx="651973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b="1" dirty="0"/>
              <a:t>Anteil von unproduktiven Branchen am Energieverbrauch</a:t>
            </a:r>
          </a:p>
          <a:p>
            <a:r>
              <a:rPr lang="de-DE" b="1" dirty="0"/>
              <a:t>und an den klimaschädlichen Emissionen der Wirtschaft,</a:t>
            </a:r>
          </a:p>
          <a:p>
            <a:r>
              <a:rPr lang="de-DE" b="1" dirty="0">
                <a:solidFill>
                  <a:srgbClr val="FF0000"/>
                </a:solidFill>
              </a:rPr>
              <a:t>direkte plus indirekte Wirkungen </a:t>
            </a:r>
            <a:r>
              <a:rPr lang="de-DE" b="1" dirty="0"/>
              <a:t>(Vorleistungen)	(2010)</a:t>
            </a: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4427538" y="2565400"/>
            <a:ext cx="1495425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1600" b="1" dirty="0"/>
              <a:t>215 Mrd. kWh</a:t>
            </a:r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5867400" y="3644900"/>
            <a:ext cx="1382713" cy="3365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1600" b="1" dirty="0"/>
              <a:t>25 Mrd. kWh</a:t>
            </a: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5148064" y="4653136"/>
            <a:ext cx="3357563" cy="3365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1600" b="1" dirty="0"/>
              <a:t>40 Mio. Tonnen CO2-Äquivalente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467544" y="6453337"/>
            <a:ext cx="65527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000" dirty="0">
                <a:latin typeface="Arial" pitchFamily="34" charset="0"/>
                <a:cs typeface="Arial" pitchFamily="34" charset="0"/>
              </a:rPr>
              <a:t>14. 3. 2020 MEZ Wuppertal		</a:t>
            </a:r>
          </a:p>
        </p:txBody>
      </p:sp>
      <p:sp>
        <p:nvSpPr>
          <p:cNvPr id="8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F9D9746-FC45-4B67-8B4F-71B28E5EC742}" type="slidenum">
              <a:rPr lang="de-DE" sz="1000" smtClean="0">
                <a:solidFill>
                  <a:schemeClr val="tx1"/>
                </a:solidFill>
              </a:rPr>
              <a:pPr/>
              <a:t>22</a:t>
            </a:fld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32F65C84-F1AE-4A4F-B8C7-DF3902369D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5987484"/>
            <a:ext cx="698595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1400" b="1" dirty="0"/>
              <a:t>Allein hier: 5 % für die Organisation von Überproduktion, Verteilung, Konkurrenz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683568" y="404664"/>
            <a:ext cx="4621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latin typeface="Arial" pitchFamily="34" charset="0"/>
                <a:cs typeface="Arial" pitchFamily="34" charset="0"/>
              </a:rPr>
              <a:t>Unbeschränktes Wachstum: Wohin nur?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467544" y="1124744"/>
            <a:ext cx="849694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Perspektiven  eines  langfristig  fortdauernden  Welt-Wachstums bis 2100:</a:t>
            </a:r>
          </a:p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				</a:t>
            </a:r>
          </a:p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					Faktor der Erhöhung des Welt-BIP</a:t>
            </a:r>
          </a:p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Nachholen aller Länder der Welt </a:t>
            </a:r>
          </a:p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auf das “High-income“-Level der Weltbank			2,8</a:t>
            </a:r>
          </a:p>
          <a:p>
            <a:endParaRPr lang="de-DE" sz="1400" b="1" dirty="0">
              <a:latin typeface="Arial" pitchFamily="34" charset="0"/>
              <a:cs typeface="Arial" pitchFamily="34" charset="0"/>
            </a:endParaRPr>
          </a:p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Prokopfwachstum real von 2020 bis 2100</a:t>
            </a:r>
          </a:p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um 1 % bis 1,5 % jährlich				2,2 bis 3,3</a:t>
            </a:r>
          </a:p>
          <a:p>
            <a:endParaRPr lang="de-DE" sz="1400" b="1" dirty="0">
              <a:latin typeface="Arial" pitchFamily="34" charset="0"/>
              <a:cs typeface="Arial" pitchFamily="34" charset="0"/>
            </a:endParaRPr>
          </a:p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Bevölkerungswachstum von 2020 bis 2100</a:t>
            </a:r>
          </a:p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Mittlere Prognose					1,4</a:t>
            </a:r>
          </a:p>
          <a:p>
            <a:endParaRPr lang="de-DE" sz="1400" b="1" dirty="0">
              <a:latin typeface="Arial" pitchFamily="34" charset="0"/>
              <a:cs typeface="Arial" pitchFamily="34" charset="0"/>
            </a:endParaRPr>
          </a:p>
          <a:p>
            <a:r>
              <a:rPr lang="de-DE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Alle Faktoren zusammen bis 2100		9 bis 13 </a:t>
            </a:r>
            <a:r>
              <a:rPr lang="de-DE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 plus 800 % bis plus 1200 %</a:t>
            </a:r>
          </a:p>
          <a:p>
            <a:endParaRPr lang="de-DE" sz="1400" b="1" dirty="0">
              <a:solidFill>
                <a:srgbClr val="FF0000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endParaRPr lang="de-DE" sz="1400" b="1" dirty="0">
              <a:solidFill>
                <a:srgbClr val="FF0000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endParaRPr lang="de-DE" sz="1400" b="1" dirty="0">
              <a:solidFill>
                <a:srgbClr val="FF0000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de-DE" sz="14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Das wird die Erde nicht aushalten, auch wenn wir alle Energie mit Sonne und Wind erzeugen.</a:t>
            </a:r>
          </a:p>
          <a:p>
            <a:endParaRPr lang="de-DE" sz="1400" b="1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de-DE" sz="14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Es wird – außer Krieg und Faschismus, Barbarei und parasitärem Kapitalismus – nur die Alternativen geben:</a:t>
            </a:r>
          </a:p>
          <a:p>
            <a:pPr>
              <a:buFont typeface="Arial" pitchFamily="34" charset="0"/>
              <a:buChar char="•"/>
            </a:pPr>
            <a:r>
              <a:rPr lang="de-DE" sz="14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    </a:t>
            </a:r>
            <a:r>
              <a:rPr lang="de-DE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Umverteilung</a:t>
            </a:r>
            <a:r>
              <a:rPr lang="de-DE" sz="14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 und</a:t>
            </a:r>
          </a:p>
          <a:p>
            <a:pPr>
              <a:buFont typeface="Arial" pitchFamily="34" charset="0"/>
              <a:buChar char="•"/>
            </a:pPr>
            <a:r>
              <a:rPr lang="de-DE" sz="14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    </a:t>
            </a:r>
            <a:r>
              <a:rPr lang="de-DE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Reduzierung</a:t>
            </a:r>
            <a:r>
              <a:rPr lang="de-DE" sz="14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de-DE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von</a:t>
            </a:r>
            <a:r>
              <a:rPr lang="de-DE" sz="14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 individuellem und gesellschaftlichem </a:t>
            </a:r>
            <a:r>
              <a:rPr lang="de-DE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Konsum und Materialverbrauch</a:t>
            </a:r>
            <a:endParaRPr lang="de-DE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67544" y="6453337"/>
            <a:ext cx="65527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000" dirty="0">
                <a:latin typeface="Arial" pitchFamily="34" charset="0"/>
                <a:cs typeface="Arial" pitchFamily="34" charset="0"/>
              </a:rPr>
              <a:t>14. 3. 2020 MEZ Wuppertal		</a:t>
            </a:r>
          </a:p>
        </p:txBody>
      </p:sp>
      <p:sp>
        <p:nvSpPr>
          <p:cNvPr id="7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F9D9746-FC45-4B67-8B4F-71B28E5EC742}" type="slidenum">
              <a:rPr lang="de-DE" sz="1000" smtClean="0">
                <a:solidFill>
                  <a:schemeClr val="tx1"/>
                </a:solidFill>
              </a:rPr>
              <a:pPr/>
              <a:t>23</a:t>
            </a:fld>
            <a:endParaRPr lang="de-DE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F4AA1E7-8300-4AAC-8493-64CF3FCC8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9746-FC45-4B67-8B4F-71B28E5EC742}" type="slidenum">
              <a:rPr lang="de-DE" smtClean="0"/>
              <a:pPr/>
              <a:t>24</a:t>
            </a:fld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A637EAC-7622-44A6-BCBD-B65E9FEB1350}"/>
              </a:ext>
            </a:extLst>
          </p:cNvPr>
          <p:cNvSpPr txBox="1"/>
          <p:nvPr/>
        </p:nvSpPr>
        <p:spPr>
          <a:xfrm>
            <a:off x="683568" y="404664"/>
            <a:ext cx="4835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latin typeface="Arial" pitchFamily="34" charset="0"/>
                <a:cs typeface="Arial" pitchFamily="34" charset="0"/>
              </a:rPr>
              <a:t>Vorstellung der Potenz einer Umverteilung</a:t>
            </a:r>
          </a:p>
        </p:txBody>
      </p:sp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00000000-0008-0000-0C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6256452"/>
              </p:ext>
            </p:extLst>
          </p:nvPr>
        </p:nvGraphicFramePr>
        <p:xfrm>
          <a:off x="827584" y="1672735"/>
          <a:ext cx="7416824" cy="4564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Box 2">
            <a:extLst>
              <a:ext uri="{FF2B5EF4-FFF2-40B4-BE49-F238E27FC236}">
                <a16:creationId xmlns:a16="http://schemas.microsoft.com/office/drawing/2014/main" id="{0B27B21C-410F-4C07-8C5A-65B7AE764E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6453337"/>
            <a:ext cx="65527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000" dirty="0">
                <a:latin typeface="Arial" pitchFamily="34" charset="0"/>
                <a:cs typeface="Arial" pitchFamily="34" charset="0"/>
              </a:rPr>
              <a:t>14. 3. 2020 MEZ Wuppertal		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6CD5F75-68EE-4317-BA4A-BCE38F769DDE}"/>
              </a:ext>
            </a:extLst>
          </p:cNvPr>
          <p:cNvSpPr txBox="1"/>
          <p:nvPr/>
        </p:nvSpPr>
        <p:spPr>
          <a:xfrm>
            <a:off x="683567" y="837084"/>
            <a:ext cx="79208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Was käme raus, wenn man alles über dem </a:t>
            </a:r>
            <a:r>
              <a:rPr lang="de-DE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deutschen Median </a:t>
            </a:r>
            <a:r>
              <a:rPr lang="de-DE" sz="1400" b="1" dirty="0">
                <a:latin typeface="Arial" pitchFamily="34" charset="0"/>
                <a:cs typeface="Arial" pitchFamily="34" charset="0"/>
              </a:rPr>
              <a:t>liegende Einkommen der Welt </a:t>
            </a:r>
            <a:r>
              <a:rPr lang="de-DE" sz="1200" b="1" dirty="0">
                <a:latin typeface="Arial" pitchFamily="34" charset="0"/>
                <a:cs typeface="Arial" pitchFamily="34" charset="0"/>
              </a:rPr>
              <a:t>(hier: Bruttoinlandsprodukt pro Kopf, in US-Kaufkraft von 2011) </a:t>
            </a:r>
            <a:r>
              <a:rPr lang="de-DE" sz="1400" b="1" dirty="0">
                <a:latin typeface="Arial" pitchFamily="34" charset="0"/>
                <a:cs typeface="Arial" pitchFamily="34" charset="0"/>
              </a:rPr>
              <a:t>so nach unten umverteilt, dass ein möglichst hohes Minimum für jeden Weltbürger erreicht werden kann? (Daten für 2015)</a:t>
            </a:r>
          </a:p>
        </p:txBody>
      </p:sp>
    </p:spTree>
    <p:extLst>
      <p:ext uri="{BB962C8B-B14F-4D97-AF65-F5344CB8AC3E}">
        <p14:creationId xmlns:p14="http://schemas.microsoft.com/office/powerpoint/2010/main" val="2447462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683568" y="395372"/>
            <a:ext cx="670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latin typeface="Arial" pitchFamily="34" charset="0"/>
                <a:cs typeface="Arial" pitchFamily="34" charset="0"/>
              </a:rPr>
              <a:t>Seit 2000: Rohstoffverbrauch wächst schneller als Welt-BIP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9746-FC45-4B67-8B4F-71B28E5EC742}" type="slidenum">
              <a:rPr lang="de-DE" sz="1000" smtClean="0">
                <a:solidFill>
                  <a:schemeClr val="tx1"/>
                </a:solidFill>
              </a:rPr>
              <a:pPr/>
              <a:t>25</a:t>
            </a:fld>
            <a:endParaRPr lang="de-DE" sz="1000" dirty="0">
              <a:solidFill>
                <a:schemeClr val="tx1"/>
              </a:solidFill>
            </a:endParaRPr>
          </a:p>
        </p:txBody>
      </p:sp>
      <p:graphicFrame>
        <p:nvGraphicFramePr>
          <p:cNvPr id="6" name="Diagramm 5"/>
          <p:cNvGraphicFramePr/>
          <p:nvPr>
            <p:extLst>
              <p:ext uri="{D42A27DB-BD31-4B8C-83A1-F6EECF244321}">
                <p14:modId xmlns:p14="http://schemas.microsoft.com/office/powerpoint/2010/main" val="2239490372"/>
              </p:ext>
            </p:extLst>
          </p:nvPr>
        </p:nvGraphicFramePr>
        <p:xfrm>
          <a:off x="323528" y="875766"/>
          <a:ext cx="8136904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467544" y="6453337"/>
            <a:ext cx="65527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000" dirty="0">
                <a:latin typeface="Arial" pitchFamily="34" charset="0"/>
                <a:cs typeface="Arial" pitchFamily="34" charset="0"/>
              </a:rPr>
              <a:t>14. 3. 2020 MEZ Wuppertal		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330F9055-149A-41D5-AEEA-8FB4823AF702}"/>
              </a:ext>
            </a:extLst>
          </p:cNvPr>
          <p:cNvSpPr txBox="1"/>
          <p:nvPr/>
        </p:nvSpPr>
        <p:spPr>
          <a:xfrm>
            <a:off x="683568" y="6035512"/>
            <a:ext cx="34964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Es wird wohl zu Knappheiten kommen.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683568" y="395372"/>
            <a:ext cx="6199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latin typeface="Arial" pitchFamily="34" charset="0"/>
                <a:cs typeface="Arial" pitchFamily="34" charset="0"/>
              </a:rPr>
              <a:t>Bodenoberfläche und Bodenqualität:</a:t>
            </a:r>
          </a:p>
          <a:p>
            <a:r>
              <a:rPr lang="de-DE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Ziemlich viele Erdbälle 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werden zukünftig nötig werden.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67544" y="1412776"/>
            <a:ext cx="813690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5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Nahrungsmittelerzeugung</a:t>
            </a:r>
            <a:r>
              <a:rPr lang="de-DE" sz="1500" b="1" dirty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de-DE" sz="1500" b="1" dirty="0">
                <a:latin typeface="Arial" pitchFamily="34" charset="0"/>
                <a:cs typeface="Arial" pitchFamily="34" charset="0"/>
              </a:rPr>
              <a:t>In 2050 rund 30 % mehr Menschen als heute </a:t>
            </a:r>
            <a:r>
              <a:rPr lang="de-DE" sz="15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 entsprechend mehr Fläche für Nahrungserzeugung nötig (erst recht, wenn Hunger abgeschafft werden soll).</a:t>
            </a:r>
          </a:p>
          <a:p>
            <a:endParaRPr lang="de-DE" sz="1500" b="1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de-DE" sz="15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Agrartreibstoffe</a:t>
            </a:r>
            <a:r>
              <a:rPr lang="de-DE" sz="15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:</a:t>
            </a:r>
          </a:p>
          <a:p>
            <a:r>
              <a:rPr lang="de-DE" sz="15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Heute 17 Mio. Hektar für Ölpalmen (eineinhalb mal deutsche Ackerfläche). Einsatz von Agrartreibstoffen soll massiv ausgedehnt werden, vervielfacht, auch für Flugverkehr.</a:t>
            </a:r>
          </a:p>
          <a:p>
            <a:endParaRPr lang="de-DE" sz="1500" b="1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de-DE" sz="15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“Negative Emissionen“:</a:t>
            </a:r>
          </a:p>
          <a:p>
            <a:r>
              <a:rPr lang="de-DE" sz="15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Anbau von schnell wachsenden Energiepflanzen, Verbrennen und CO2-Abscheidung: Flächenbedarf hierzu mehrere Indien bzw. dutzende Deutschländer. (M.E. dürfte der Bedarf noch viel höher sein).</a:t>
            </a:r>
          </a:p>
          <a:p>
            <a:endParaRPr lang="de-DE" sz="1500" b="1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endParaRPr lang="de-DE" sz="1500" b="1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de-DE" sz="15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Aber:</a:t>
            </a:r>
          </a:p>
          <a:p>
            <a:r>
              <a:rPr lang="de-DE" sz="15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Heute schon sind mindestens 20 % der Böden degeneriert, erodiert</a:t>
            </a:r>
            <a:r>
              <a:rPr lang="de-DE" sz="15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, in der Substanz geschädigt. Jährlich kommt fast 1 % der Böden hinzu. </a:t>
            </a:r>
          </a:p>
          <a:p>
            <a:r>
              <a:rPr lang="de-DE" sz="15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Die Klimaveränderung verschärft diese Prozesse.</a:t>
            </a:r>
            <a:endParaRPr lang="de-DE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9746-FC45-4B67-8B4F-71B28E5EC742}" type="slidenum">
              <a:rPr lang="de-DE" sz="1000" smtClean="0">
                <a:solidFill>
                  <a:schemeClr val="tx1"/>
                </a:solidFill>
              </a:rPr>
              <a:pPr/>
              <a:t>26</a:t>
            </a:fld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67544" y="6453337"/>
            <a:ext cx="65527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000" dirty="0">
                <a:latin typeface="Arial" pitchFamily="34" charset="0"/>
                <a:cs typeface="Arial" pitchFamily="34" charset="0"/>
              </a:rPr>
              <a:t>14. 3. 2020 MEZ Wuppertal		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467544" y="1209290"/>
            <a:ext cx="74888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Homo oeconomicus </a:t>
            </a:r>
            <a:r>
              <a:rPr lang="de-DE" sz="1600" b="1" dirty="0">
                <a:latin typeface="Arial" pitchFamily="34" charset="0"/>
                <a:cs typeface="Arial" pitchFamily="34" charset="0"/>
              </a:rPr>
              <a:t>= ein Wesen, das nichts anderes tut, als andauernd an seiner Nutzenmaximierung zu arbeiten: </a:t>
            </a:r>
          </a:p>
          <a:p>
            <a:r>
              <a:rPr lang="de-DE" sz="1600" b="1" dirty="0">
                <a:latin typeface="Arial" pitchFamily="34" charset="0"/>
                <a:cs typeface="Arial" pitchFamily="34" charset="0"/>
              </a:rPr>
              <a:t>Diese bedingungslos konkurrenzorientierte Wirtschaftsordnung tut alles, was in </a:t>
            </a:r>
            <a:r>
              <a:rPr lang="de-DE" sz="1600" b="1" dirty="0"/>
              <a:t>ihrer Kraft steht, um in der Psyche des Menschen Egoismus, Konkurrenzdenken, Aggressivität zu erzeugen und zu fördern. Diese Wirtschaftsordnung fördert mit aller Macht den Sozialdarwinismus.</a:t>
            </a:r>
          </a:p>
          <a:p>
            <a:endParaRPr lang="de-DE" sz="1600" b="1" dirty="0"/>
          </a:p>
          <a:p>
            <a:endParaRPr lang="de-DE" sz="1600" b="1" dirty="0"/>
          </a:p>
          <a:p>
            <a:r>
              <a:rPr lang="de-DE" sz="1600" b="1" dirty="0"/>
              <a:t>Eine </a:t>
            </a:r>
            <a:r>
              <a:rPr lang="de-DE" sz="1600" b="1" dirty="0">
                <a:latin typeface="Arial" pitchFamily="34" charset="0"/>
                <a:cs typeface="Arial" pitchFamily="34" charset="0"/>
              </a:rPr>
              <a:t>Folge ist der </a:t>
            </a:r>
            <a:r>
              <a:rPr lang="de-DE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kompensatorische Konsum</a:t>
            </a:r>
            <a:r>
              <a:rPr lang="de-DE" sz="1600" b="1" dirty="0">
                <a:latin typeface="Arial" pitchFamily="34" charset="0"/>
                <a:cs typeface="Arial" pitchFamily="34" charset="0"/>
              </a:rPr>
              <a:t>: Der Konsum, mit dem man (sich selbst) beweist, dass man mithalten kann, dass man sich – mit exzessivem Freizeitverhalten – entschädigen kann für die Zwänge in der Arbeitswelt.</a:t>
            </a:r>
          </a:p>
          <a:p>
            <a:endParaRPr lang="de-DE" sz="1600" b="1" dirty="0">
              <a:latin typeface="Arial" pitchFamily="34" charset="0"/>
              <a:cs typeface="Arial" pitchFamily="34" charset="0"/>
            </a:endParaRPr>
          </a:p>
          <a:p>
            <a:endParaRPr lang="de-DE" sz="1600" b="1" dirty="0">
              <a:latin typeface="Arial" pitchFamily="34" charset="0"/>
              <a:cs typeface="Arial" pitchFamily="34" charset="0"/>
            </a:endParaRPr>
          </a:p>
          <a:p>
            <a:r>
              <a:rPr lang="de-DE" sz="1600" b="1" dirty="0">
                <a:latin typeface="Arial" pitchFamily="34" charset="0"/>
                <a:cs typeface="Arial" pitchFamily="34" charset="0"/>
              </a:rPr>
              <a:t>Eine Folge ist die "</a:t>
            </a:r>
            <a:r>
              <a:rPr lang="de-DE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imperiale Lebensweise</a:t>
            </a:r>
            <a:r>
              <a:rPr lang="de-DE" sz="1600" b="1" dirty="0">
                <a:latin typeface="Arial" pitchFamily="34" charset="0"/>
                <a:cs typeface="Arial" pitchFamily="34" charset="0"/>
              </a:rPr>
              <a:t>", die "Externalisierung" = Nach-außen-Verlagerung und Nicht-Wahrhaben-wollen von Schäden und unangenehmen Tätigkeiten: Lebenswelt-Zerstörung durch Bergbau, stupide Arbeiten, Vernichten der Exkremente der Produktion.</a:t>
            </a:r>
            <a:endParaRPr lang="de-DE" sz="1600" b="1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67544" y="6453337"/>
            <a:ext cx="65527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000" dirty="0">
                <a:latin typeface="Arial" pitchFamily="34" charset="0"/>
                <a:cs typeface="Arial" pitchFamily="34" charset="0"/>
              </a:rPr>
              <a:t>14. 3. 2020 MEZ Wuppertal		</a:t>
            </a:r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F9D9746-FC45-4B67-8B4F-71B28E5EC742}" type="slidenum">
              <a:rPr lang="de-DE" sz="1000" smtClean="0">
                <a:solidFill>
                  <a:schemeClr val="tx1"/>
                </a:solidFill>
              </a:rPr>
              <a:pPr/>
              <a:t>27</a:t>
            </a:fld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6848391-265D-446C-9947-3196CFE52773}"/>
              </a:ext>
            </a:extLst>
          </p:cNvPr>
          <p:cNvSpPr txBox="1"/>
          <p:nvPr/>
        </p:nvSpPr>
        <p:spPr>
          <a:xfrm>
            <a:off x="683568" y="404664"/>
            <a:ext cx="6250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latin typeface="Arial" pitchFamily="34" charset="0"/>
                <a:cs typeface="Arial" pitchFamily="34" charset="0"/>
              </a:rPr>
              <a:t>Bewusstsein: Marktwirtschaft plus Homo oeconomicus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529208" y="427221"/>
            <a:ext cx="7468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latin typeface="Arial" pitchFamily="34" charset="0"/>
                <a:cs typeface="Arial" pitchFamily="34" charset="0"/>
              </a:rPr>
              <a:t>Zum individuellen Konsummuster der "breiten Masse" – </a:t>
            </a:r>
            <a:r>
              <a:rPr lang="de-DE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Fragen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 …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529208" y="1029712"/>
            <a:ext cx="814724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latin typeface="Arial" pitchFamily="34" charset="0"/>
                <a:cs typeface="Arial" pitchFamily="34" charset="0"/>
              </a:rPr>
              <a:t>Was ist ein richtiges, ein nachhaltiges, ein solidarisches Konsumverhalten?</a:t>
            </a:r>
          </a:p>
          <a:p>
            <a:r>
              <a:rPr lang="de-DE" sz="1600" b="1" dirty="0">
                <a:latin typeface="Arial" pitchFamily="34" charset="0"/>
                <a:cs typeface="Arial" pitchFamily="34" charset="0"/>
              </a:rPr>
              <a:t>Und wie kommen wir dahin?</a:t>
            </a:r>
          </a:p>
          <a:p>
            <a:r>
              <a:rPr lang="de-DE" sz="1600" b="1" dirty="0">
                <a:latin typeface="Arial" pitchFamily="34" charset="0"/>
                <a:cs typeface="Arial" pitchFamily="34" charset="0"/>
              </a:rPr>
              <a:t>Wo müssen wir reduzieren und eindämmen?</a:t>
            </a:r>
          </a:p>
          <a:p>
            <a:r>
              <a:rPr lang="de-DE" sz="1600" b="1" dirty="0">
                <a:latin typeface="Arial" pitchFamily="34" charset="0"/>
                <a:cs typeface="Arial" pitchFamily="34" charset="0"/>
              </a:rPr>
              <a:t>Wie bringen wir Sein (nachhaltiger Natur-Umgang) mit Bewusstsein (solidarisches 	Verhalten) überein?</a:t>
            </a:r>
          </a:p>
          <a:p>
            <a:r>
              <a:rPr lang="de-DE" sz="1600" b="1" dirty="0">
                <a:latin typeface="Arial" pitchFamily="34" charset="0"/>
                <a:cs typeface="Arial" pitchFamily="34" charset="0"/>
              </a:rPr>
              <a:t>Wie sollen wir uns in dieser Frage verhalten? Wie argumentieren?</a:t>
            </a:r>
          </a:p>
          <a:p>
            <a:endParaRPr lang="de-DE" sz="1600" b="1" dirty="0">
              <a:latin typeface="Arial" pitchFamily="34" charset="0"/>
              <a:cs typeface="Arial" pitchFamily="34" charset="0"/>
            </a:endParaRPr>
          </a:p>
          <a:p>
            <a:endParaRPr lang="de-DE" sz="1600" b="1" dirty="0">
              <a:latin typeface="Arial" pitchFamily="34" charset="0"/>
              <a:cs typeface="Arial" pitchFamily="34" charset="0"/>
            </a:endParaRPr>
          </a:p>
          <a:p>
            <a:r>
              <a:rPr lang="de-DE" sz="1600" b="1" dirty="0">
                <a:latin typeface="Arial" pitchFamily="34" charset="0"/>
                <a:cs typeface="Arial" pitchFamily="34" charset="0"/>
              </a:rPr>
              <a:t>Überlegungen, Denkansätze:</a:t>
            </a:r>
          </a:p>
          <a:p>
            <a:pPr marL="342900" indent="-342900">
              <a:buAutoNum type="arabicPeriod"/>
            </a:pPr>
            <a:r>
              <a:rPr lang="de-DE" sz="1600" b="1" dirty="0">
                <a:latin typeface="Arial" pitchFamily="34" charset="0"/>
                <a:cs typeface="Arial" pitchFamily="34" charset="0"/>
              </a:rPr>
              <a:t>Kein Auto mit mehr als 100 PS, dementsprechend Gewichtsreduzierung</a:t>
            </a:r>
          </a:p>
          <a:p>
            <a:pPr marL="342900" indent="-342900">
              <a:buAutoNum type="arabicPeriod"/>
            </a:pPr>
            <a:r>
              <a:rPr lang="de-DE" sz="1600" b="1" dirty="0">
                <a:latin typeface="Arial" pitchFamily="34" charset="0"/>
                <a:cs typeface="Arial" pitchFamily="34" charset="0"/>
              </a:rPr>
              <a:t>Maximale Bahngeschwindigkeit 200 km/h </a:t>
            </a:r>
            <a:r>
              <a:rPr lang="de-DE" sz="16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 Gewichtsreduzierung</a:t>
            </a:r>
          </a:p>
          <a:p>
            <a:pPr marL="342900" indent="-342900">
              <a:buAutoNum type="arabicPeriod"/>
            </a:pPr>
            <a:r>
              <a:rPr lang="de-DE" sz="16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Strenge Kontingentierung der Flüge</a:t>
            </a:r>
          </a:p>
          <a:p>
            <a:pPr marL="342900" indent="-342900">
              <a:buAutoNum type="arabicPeriod"/>
            </a:pPr>
            <a:r>
              <a:rPr lang="de-DE" sz="16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Starke Einschränkung des intraindustriellen Handels und des Fernhandels (deutscher Käse gegen französischen Käse usw.; australischer Wein)</a:t>
            </a:r>
          </a:p>
          <a:p>
            <a:pPr marL="342900" indent="-342900">
              <a:buAutoNum type="arabicPeriod"/>
            </a:pPr>
            <a:r>
              <a:rPr lang="de-DE" sz="16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Maximale Wohnungsfläche pro Mensch festlegen</a:t>
            </a:r>
          </a:p>
          <a:p>
            <a:pPr marL="342900" indent="-342900">
              <a:buAutoNum type="arabicPeriod"/>
            </a:pPr>
            <a:r>
              <a:rPr lang="de-DE" sz="16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Weniger Wegwerf-Kleidungsstücke, Kunststoff-Funktionskleidungen; desgleichen Möbel, Haushaltsgeräte</a:t>
            </a:r>
          </a:p>
          <a:p>
            <a:pPr marL="342900" indent="-342900">
              <a:buAutoNum type="arabicPeriod"/>
            </a:pPr>
            <a:r>
              <a:rPr lang="de-DE" sz="16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Sehr viel längere Nutzungsdauer von Handys, Computer, TV</a:t>
            </a:r>
          </a:p>
          <a:p>
            <a:pPr marL="342900" indent="-342900">
              <a:buAutoNum type="arabicPeriod"/>
            </a:pPr>
            <a:r>
              <a:rPr lang="de-DE" sz="16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….</a:t>
            </a:r>
          </a:p>
          <a:p>
            <a:pPr marL="342900" indent="-342900">
              <a:buAutoNum type="arabicPeriod"/>
            </a:pPr>
            <a:r>
              <a:rPr lang="de-DE" sz="16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….</a:t>
            </a:r>
          </a:p>
          <a:p>
            <a:pPr marL="342900" indent="-342900"/>
            <a:endParaRPr lang="de-DE" sz="1600" b="1" dirty="0">
              <a:latin typeface="Arial" pitchFamily="34" charset="0"/>
              <a:cs typeface="Arial" pitchFamily="34" charset="0"/>
              <a:sym typeface="Wingdings" pitchFamily="2" charset="2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467544" y="6453337"/>
            <a:ext cx="65527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000" dirty="0">
                <a:latin typeface="Arial" pitchFamily="34" charset="0"/>
                <a:cs typeface="Arial" pitchFamily="34" charset="0"/>
              </a:rPr>
              <a:t>14. 3. 2020 MEZ Wuppertal		</a:t>
            </a:r>
          </a:p>
        </p:txBody>
      </p:sp>
      <p:sp>
        <p:nvSpPr>
          <p:cNvPr id="8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F9D9746-FC45-4B67-8B4F-71B28E5EC742}" type="slidenum">
              <a:rPr lang="de-DE" sz="1000" smtClean="0">
                <a:solidFill>
                  <a:schemeClr val="tx1"/>
                </a:solidFill>
              </a:rPr>
              <a:pPr/>
              <a:t>28</a:t>
            </a:fld>
            <a:endParaRPr lang="de-DE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F2DB6CA0-7FBD-4DF1-AC37-6D5EF40F4DE9}"/>
              </a:ext>
            </a:extLst>
          </p:cNvPr>
          <p:cNvSpPr/>
          <p:nvPr/>
        </p:nvSpPr>
        <p:spPr>
          <a:xfrm>
            <a:off x="457200" y="339318"/>
            <a:ext cx="7920880" cy="601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Franz Garnreiter 										</a:t>
            </a:r>
          </a:p>
          <a:p>
            <a:pPr>
              <a:spcAft>
                <a:spcPts val="0"/>
              </a:spcAft>
            </a:pPr>
            <a:r>
              <a:rPr lang="de-DE" sz="700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isw</a:t>
            </a:r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Institut für sozialökologische Wirtschaftsforschung</a:t>
            </a:r>
          </a:p>
          <a:p>
            <a:pPr>
              <a:spcAft>
                <a:spcPts val="0"/>
              </a:spcAft>
            </a:pPr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de-DE" sz="7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Bestandteile und Maßnahmen einer wirklichen Klimaschutzpolitik / Energiewende (ohne Anspruch auf Vollständigkeit, ohne Agrar-, Verkehrswirtschaft)</a:t>
            </a:r>
            <a:endParaRPr lang="de-DE" sz="7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de-DE" sz="7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Grundsätzliches, Allgemeines:</a:t>
            </a:r>
            <a:endParaRPr lang="de-DE" sz="7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Energiepolitik am Gemeinwohl orientieren, nicht an der privaten Rentabilität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Stromnetze und Gasnetze vergesellschaften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Energiekonzerne vergesellschaften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nicht AKWs oder Kohle, sondern Blockheizkraftwerke / Kraft-Wärme-Kopplung sind die fossilen Übergangstechnologie zu regenerativen Energiequellen und sind daher zu fördern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Strom-Einspeisevorrang für a) Regenerative b) Strom aus KWK c) Strom von Stadtwerken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Neubaugenehmigung für Stromkonzerne und Investmentgesellschaften (traditionelle Kraftwerke und Regenerative) nur dann, wenn hierfür kein anderer Interessent da ist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höhere / ausreichend hohe Sicherheitsanforderungen für die Restlaufzeit der AKWs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Rücknahme der garantierten Stromproduktion für die AKWs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n-GB" sz="700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kein</a:t>
            </a:r>
            <a:r>
              <a:rPr lang="en-GB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CCS = Carbon Capture and Storage</a:t>
            </a:r>
            <a:endParaRPr lang="de-DE" sz="7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DE" sz="7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de-DE" sz="7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(Re-)Kommunalisierung:</a:t>
            </a:r>
            <a:endParaRPr lang="de-DE" sz="7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Kommunale Betriebe (Stadtwerke) als Kern einer neuen Energiewirtschaft aufbauen: Dezentralisierung ist  energietechnisch wichtig, damit verbunden (Re-)Kommunalisierung der Energiewirtschaft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ausreichende steuerliche zusätzliche Finanzierung der Kommunen für den energetischen Umbau / Sanierung 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energetische Sanierung aller staatlichen / kommunalen Gebäude: 3 % des Bestandes jährlich 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Förderung / Verstärkung des sozialen und genossenschaftlichen Wohnungsbaus mit energetisch vorbildlicher Ausstattung</a:t>
            </a:r>
          </a:p>
          <a:p>
            <a:pPr>
              <a:spcAft>
                <a:spcPts val="0"/>
              </a:spcAft>
            </a:pPr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de-DE" sz="7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Regenerative:</a:t>
            </a:r>
            <a:endParaRPr lang="de-DE" sz="7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keine Förderung des Masseneinsatzes von Stromfahrzeugen, solange noch Kohle- und Atomstrom produziert wird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kein weiterer Biomasse-Strom-Ausbau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Rück-Umstellung zur Förderung pro erzeugter kWh statt Ausschreibungen und Begrenzung des Ausbaus</a:t>
            </a:r>
          </a:p>
          <a:p>
            <a:pPr>
              <a:spcAft>
                <a:spcPts val="0"/>
              </a:spcAft>
            </a:pPr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de-DE" sz="7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Energiepreispolitik:</a:t>
            </a:r>
            <a:endParaRPr lang="de-DE" sz="7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Niedrige Energiekosten für Grundverbrauch; Alternativen, um das zu erreichen:</a:t>
            </a:r>
          </a:p>
          <a:p>
            <a:pPr marL="228600">
              <a:spcAft>
                <a:spcPts val="0"/>
              </a:spcAft>
            </a:pPr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--  Freimengen-Kontingent</a:t>
            </a:r>
          </a:p>
          <a:p>
            <a:pPr marL="228600">
              <a:spcAft>
                <a:spcPts val="0"/>
              </a:spcAft>
            </a:pPr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--  gestaffelte Tarife, niedrig beginnend und stark steigend</a:t>
            </a:r>
          </a:p>
          <a:p>
            <a:pPr marL="228600">
              <a:spcAft>
                <a:spcPts val="0"/>
              </a:spcAft>
            </a:pPr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--  Rückgabe hoher Energiekosten über Wohngeld etc.</a:t>
            </a:r>
          </a:p>
          <a:p>
            <a:pPr marL="228600">
              <a:spcAft>
                <a:spcPts val="0"/>
              </a:spcAft>
            </a:pPr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--  zudem: kostenfreier ÖPNV, niedrige Bahnpreise, (mehr) Besteuerung von Benzin und Flugzeugkerosin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klare Preispolitik gegen Tiefstpreise für industrielle </a:t>
            </a:r>
            <a:r>
              <a:rPr lang="de-DE" sz="700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Größtabnehmer</a:t>
            </a:r>
            <a:endParaRPr lang="de-DE" sz="7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keine Strompreissubventionen für Großverbraucher (keine Ausnahmen von Aufschlägen)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Energiesteuer auf Primärenergie, an Klimaschädlichkeit orientiert, statt CO2-Zertifikate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 lange noch CO2-Zertifikate existieren: drastische Verschärfung ihrer Verteilung</a:t>
            </a:r>
          </a:p>
          <a:p>
            <a:pPr>
              <a:spcAft>
                <a:spcPts val="0"/>
              </a:spcAft>
            </a:pPr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de-DE" sz="7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Allgemeine Wirtschaftspolitik:</a:t>
            </a:r>
            <a:endParaRPr lang="de-DE" sz="7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Aufspaltung der Produktion in weltweit verstreute Standorte für Teilfertigung (mit der Folge riesiger Transporte) rückgängig machen; Rohstoffweiterverarbeitung in Rohstoffländern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gleichartige soziale und ökol. Anforderungen an Investitionen deutscher Konzerne im Ausland wie im Inland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Zölle / Importbeschränkungen gegen energieintensive Produkte aus Ländern ohne vernünftige Klima- und Energiepolitik; Freihandelsdogma hinterfragen, Arbeitsschutz und Umweltschutz in Handelspolitik integrieren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Umverteilung, Besteuerung hoher Einkommen = Beitrag gegen ausufernden Rohstoffverbrauch, gegen ausuferndes Wachstum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Arbeitszeitverkürzung = Begleitnotwendigkeit für wachstumskritische Politik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Verbot von allen Finanzmarktspekulationen auf Rohstoffen (von Weizen bis Öl)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Aufbau starker staatlicher Forschung mit Orientierung am Gemeinwohl, nicht an Rentabilität oder Firmenwünschen; lizenzkostenfreie Weitergabe der Ergebnisse an arme Länder</a:t>
            </a:r>
          </a:p>
          <a:p>
            <a:pPr>
              <a:spcAft>
                <a:spcPts val="0"/>
              </a:spcAft>
            </a:pPr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de-DE" sz="7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Internationale Klimapolitik:</a:t>
            </a:r>
            <a:endParaRPr lang="de-DE" sz="7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forcierte Klimaschutzanstrengungen in Deutschland unabhängig von internationalen Verhandlungen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höhere Stimmrechtsgewichtung der klimageschädigten Länder in internationalen Verhandlungen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Globale Klimagerechtigkeit auf Basis eines für jeden Bürger gleichen CO2-Anspruchs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de-DE" sz="7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abrüsten; Welthandel, Ressourcenzugang, Transportrouten sind keine militärischen Verteidigungsziele mehr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/>
          <p:cNvSpPr txBox="1"/>
          <p:nvPr/>
        </p:nvSpPr>
        <p:spPr>
          <a:xfrm>
            <a:off x="395536" y="476672"/>
            <a:ext cx="42284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latin typeface="Arial" pitchFamily="34" charset="0"/>
                <a:cs typeface="Arial" pitchFamily="34" charset="0"/>
              </a:rPr>
              <a:t>Hinzu kommen:</a:t>
            </a:r>
          </a:p>
          <a:p>
            <a:r>
              <a:rPr lang="de-DE" b="1" dirty="0">
                <a:latin typeface="Arial" pitchFamily="34" charset="0"/>
                <a:cs typeface="Arial" pitchFamily="34" charset="0"/>
              </a:rPr>
              <a:t>Deutsche Emissionen im Ausland (1)</a:t>
            </a:r>
            <a:endParaRPr lang="de-DE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539552" y="1268760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80 Mio. Tonnen CO2-Emissionen im Ausland </a:t>
            </a:r>
            <a:r>
              <a:rPr lang="de-DE" sz="1400" b="1" dirty="0">
                <a:latin typeface="Arial" pitchFamily="34" charset="0"/>
                <a:cs typeface="Arial" pitchFamily="34" charset="0"/>
              </a:rPr>
              <a:t>durch den Transport von deutschen Exportgütern ins Ausland und ausländischen  Importgütern nach Deutschland</a:t>
            </a: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9746-FC45-4B67-8B4F-71B28E5EC742}" type="slidenum">
              <a:rPr lang="de-DE" sz="1000" smtClean="0">
                <a:solidFill>
                  <a:schemeClr val="tx1"/>
                </a:solidFill>
              </a:rPr>
              <a:pPr/>
              <a:t>3</a:t>
            </a:fld>
            <a:endParaRPr lang="de-DE" sz="1000" dirty="0">
              <a:solidFill>
                <a:schemeClr val="tx1"/>
              </a:solidFill>
            </a:endParaRPr>
          </a:p>
        </p:txBody>
      </p:sp>
      <p:graphicFrame>
        <p:nvGraphicFramePr>
          <p:cNvPr id="9" name="Diagramm 8"/>
          <p:cNvGraphicFramePr/>
          <p:nvPr/>
        </p:nvGraphicFramePr>
        <p:xfrm>
          <a:off x="683568" y="1916832"/>
          <a:ext cx="6840760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feld 13"/>
          <p:cNvSpPr txBox="1"/>
          <p:nvPr/>
        </p:nvSpPr>
        <p:spPr>
          <a:xfrm>
            <a:off x="467544" y="5949280"/>
            <a:ext cx="82809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Der internationale Verkehr – Seefahrt und Luftfahrt – ist in keiner nationalen Statistik enthalten</a:t>
            </a:r>
            <a:endParaRPr lang="de-DE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467544" y="6453337"/>
            <a:ext cx="65527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000" dirty="0">
                <a:latin typeface="Arial" pitchFamily="34" charset="0"/>
                <a:cs typeface="Arial" pitchFamily="34" charset="0"/>
              </a:rPr>
              <a:t>14. 3. 2020 MEZ Wuppertal		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/>
          <p:cNvSpPr txBox="1"/>
          <p:nvPr/>
        </p:nvSpPr>
        <p:spPr>
          <a:xfrm>
            <a:off x="395536" y="476672"/>
            <a:ext cx="42284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latin typeface="Arial" pitchFamily="34" charset="0"/>
                <a:cs typeface="Arial" pitchFamily="34" charset="0"/>
              </a:rPr>
              <a:t>Hinzu kommen:</a:t>
            </a:r>
          </a:p>
          <a:p>
            <a:r>
              <a:rPr lang="de-DE" b="1" dirty="0">
                <a:latin typeface="Arial" pitchFamily="34" charset="0"/>
                <a:cs typeface="Arial" pitchFamily="34" charset="0"/>
              </a:rPr>
              <a:t>Deutsche Emissionen im Ausland (2)</a:t>
            </a:r>
            <a:endParaRPr lang="de-DE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539552" y="1340768"/>
            <a:ext cx="7200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In allen reichen Ländern sind die inländischen Emissionen niedriger als die durch</a:t>
            </a:r>
          </a:p>
          <a:p>
            <a:r>
              <a:rPr lang="de-DE" sz="14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den inländischen Verbrauch verursachten Emissionen.</a:t>
            </a:r>
          </a:p>
          <a:p>
            <a:r>
              <a:rPr lang="de-DE" sz="14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Hier: </a:t>
            </a:r>
            <a:r>
              <a:rPr lang="de-DE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Differenz ca. 220 Mio. Tonnen CO2   </a:t>
            </a:r>
            <a:r>
              <a:rPr lang="de-DE" sz="12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(Nettorechnung)</a:t>
            </a: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9746-FC45-4B67-8B4F-71B28E5EC742}" type="slidenum">
              <a:rPr lang="de-DE" sz="1000" smtClean="0">
                <a:solidFill>
                  <a:schemeClr val="tx1"/>
                </a:solidFill>
              </a:rPr>
              <a:pPr/>
              <a:t>4</a:t>
            </a:fld>
            <a:endParaRPr lang="de-DE" sz="1000" dirty="0">
              <a:solidFill>
                <a:schemeClr val="tx1"/>
              </a:solidFill>
            </a:endParaRPr>
          </a:p>
        </p:txBody>
      </p:sp>
      <p:graphicFrame>
        <p:nvGraphicFramePr>
          <p:cNvPr id="8" name="Diagramm 7"/>
          <p:cNvGraphicFramePr/>
          <p:nvPr>
            <p:extLst>
              <p:ext uri="{D42A27DB-BD31-4B8C-83A1-F6EECF244321}">
                <p14:modId xmlns:p14="http://schemas.microsoft.com/office/powerpoint/2010/main" val="566344336"/>
              </p:ext>
            </p:extLst>
          </p:nvPr>
        </p:nvGraphicFramePr>
        <p:xfrm>
          <a:off x="683568" y="2204864"/>
          <a:ext cx="6912768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467544" y="6453337"/>
            <a:ext cx="65527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000" dirty="0">
                <a:latin typeface="Arial" pitchFamily="34" charset="0"/>
                <a:cs typeface="Arial" pitchFamily="34" charset="0"/>
              </a:rPr>
              <a:t>14. 3. 2020 MEZ Wuppertal		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395536" y="332656"/>
            <a:ext cx="3942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latin typeface="Arial" pitchFamily="34" charset="0"/>
                <a:cs typeface="Arial" pitchFamily="34" charset="0"/>
              </a:rPr>
              <a:t>Grundverständnis Marktwirtschaft</a:t>
            </a:r>
            <a:endParaRPr lang="de-DE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95536" y="836712"/>
            <a:ext cx="806489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solidFill>
                  <a:srgbClr val="FF0000"/>
                </a:solidFill>
              </a:rPr>
              <a:t>Freier Wettbewerb </a:t>
            </a:r>
            <a:r>
              <a:rPr lang="de-DE" sz="1400" b="1" dirty="0"/>
              <a:t>der Millionen einzelnen Akteure </a:t>
            </a:r>
            <a:r>
              <a:rPr lang="de-DE" sz="1400" b="1" dirty="0">
                <a:sym typeface="Wingdings" pitchFamily="2" charset="2"/>
              </a:rPr>
              <a:t> </a:t>
            </a:r>
          </a:p>
          <a:p>
            <a:r>
              <a:rPr lang="de-DE" sz="1400" b="1" dirty="0">
                <a:solidFill>
                  <a:srgbClr val="FF0000"/>
                </a:solidFill>
              </a:rPr>
              <a:t>bestmögliches gesamtgesellschaftliches Ergebnis    </a:t>
            </a:r>
            <a:r>
              <a:rPr lang="de-DE" sz="1200" b="1" dirty="0">
                <a:solidFill>
                  <a:srgbClr val="FF0000"/>
                </a:solidFill>
              </a:rPr>
              <a:t>(= Zugabe zur individuellen Optimierung)</a:t>
            </a:r>
            <a:endParaRPr lang="de-DE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de-DE" sz="1000" b="1" dirty="0">
              <a:latin typeface="Arial" pitchFamily="34" charset="0"/>
              <a:cs typeface="Arial" pitchFamily="34" charset="0"/>
            </a:endParaRPr>
          </a:p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Nicholas Stern 2006: </a:t>
            </a:r>
            <a:r>
              <a:rPr lang="de-DE" sz="1400" b="1" dirty="0"/>
              <a:t>"</a:t>
            </a:r>
            <a:r>
              <a:rPr lang="de-DE" sz="1400" b="1" dirty="0">
                <a:solidFill>
                  <a:srgbClr val="FF0000"/>
                </a:solidFill>
              </a:rPr>
              <a:t>Der Klimawandel ist der größte Fall von Marktversagen</a:t>
            </a:r>
            <a:r>
              <a:rPr lang="de-DE" sz="1400" b="1" dirty="0"/>
              <a:t>, den die Welt je gesehen hat.“</a:t>
            </a:r>
          </a:p>
          <a:p>
            <a:endParaRPr lang="de-DE" sz="1000" b="1" dirty="0"/>
          </a:p>
          <a:p>
            <a:r>
              <a:rPr lang="de-DE" sz="1400" b="1" dirty="0"/>
              <a:t>Was ist damit gemeint? </a:t>
            </a:r>
            <a:r>
              <a:rPr lang="de-DE" sz="1400" b="1" dirty="0">
                <a:sym typeface="Wingdings" pitchFamily="2" charset="2"/>
              </a:rPr>
              <a:t> </a:t>
            </a:r>
          </a:p>
          <a:p>
            <a:r>
              <a:rPr lang="de-DE" sz="1400" b="1" dirty="0">
                <a:solidFill>
                  <a:srgbClr val="FF0000"/>
                </a:solidFill>
                <a:sym typeface="Wingdings" pitchFamily="2" charset="2"/>
              </a:rPr>
              <a:t>Markttheorie verlangt</a:t>
            </a:r>
            <a:r>
              <a:rPr lang="de-DE" sz="1400" b="1" dirty="0">
                <a:sym typeface="Wingdings" pitchFamily="2" charset="2"/>
              </a:rPr>
              <a:t>: Die Preise für den Energieverbrach müssen alle damit zusammen hängenden Kosten beinhalten.</a:t>
            </a:r>
          </a:p>
          <a:p>
            <a:r>
              <a:rPr lang="de-DE" sz="1400" b="1" dirty="0">
                <a:solidFill>
                  <a:srgbClr val="FF0000"/>
                </a:solidFill>
                <a:sym typeface="Wingdings" pitchFamily="2" charset="2"/>
              </a:rPr>
              <a:t>Tatsächlich</a:t>
            </a:r>
            <a:r>
              <a:rPr lang="de-DE" sz="1400" b="1" dirty="0">
                <a:sym typeface="Wingdings" pitchFamily="2" charset="2"/>
              </a:rPr>
              <a:t>: Kosten der Umweltverschmutzung und -zerstörung sind nicht enthalten  </a:t>
            </a:r>
          </a:p>
          <a:p>
            <a:r>
              <a:rPr lang="de-DE" sz="1400" b="1" dirty="0">
                <a:sym typeface="Wingdings" pitchFamily="2" charset="2"/>
              </a:rPr>
              <a:t>es sind “falsche“, unvollständige Preise  kein Marktoptimum</a:t>
            </a:r>
          </a:p>
          <a:p>
            <a:endParaRPr lang="de-DE" sz="1000" b="1" dirty="0"/>
          </a:p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Weiter N. Stern: </a:t>
            </a:r>
            <a:r>
              <a:rPr lang="de-DE" sz="1400" b="1" dirty="0"/>
              <a:t>“Das heißt nicht, dass wir die Märkte abschaffen sollten. Ganz im Gegenteil." Und: ”Märkte, die versagen, sollten repariert werden.”</a:t>
            </a:r>
          </a:p>
          <a:p>
            <a:endParaRPr lang="de-DE" sz="1000" b="1" dirty="0">
              <a:latin typeface="Arial" pitchFamily="34" charset="0"/>
              <a:cs typeface="Arial" pitchFamily="34" charset="0"/>
            </a:endParaRPr>
          </a:p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Wie geht das? </a:t>
            </a:r>
            <a:r>
              <a:rPr lang="de-DE" sz="14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 </a:t>
            </a:r>
            <a:r>
              <a:rPr lang="de-DE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Die Preise müssen die “ökologische Wahrheit sagen“.</a:t>
            </a:r>
          </a:p>
          <a:p>
            <a:r>
              <a:rPr lang="de-DE" sz="14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Das heißt: Die sozialen Kosten pro Einheit CO2 müssen festgestellt werden und als Aufschlag auf die Preise für Öl, Gas, Kohle usw. festgelegt werden.</a:t>
            </a:r>
          </a:p>
          <a:p>
            <a:endParaRPr lang="de-DE" sz="1000" b="1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de-DE" sz="14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Mehr ist nicht nötig, denn </a:t>
            </a:r>
          </a:p>
          <a:p>
            <a:r>
              <a:rPr lang="de-DE" sz="1400" b="1" dirty="0"/>
              <a:t>Ralf Fücks: “Das wird einen </a:t>
            </a:r>
            <a:r>
              <a:rPr lang="de-DE" sz="1400" b="1" dirty="0">
                <a:solidFill>
                  <a:srgbClr val="FF0000"/>
                </a:solidFill>
              </a:rPr>
              <a:t>Wettlauf um Innovationen und Investitionen </a:t>
            </a:r>
            <a:r>
              <a:rPr lang="de-DE" sz="1400" b="1" dirty="0"/>
              <a:t>auslösen … Der Kapitalismus ist ein hochgradig lernfähiges, evolutionäres System, das bisher noch jede Krise … in einen Innovationsschub verwandelt hat" </a:t>
            </a:r>
          </a:p>
          <a:p>
            <a:endParaRPr lang="de-DE" sz="1000" b="1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de-DE" sz="1400" b="1" dirty="0"/>
              <a:t>Fazit und Ziel: </a:t>
            </a:r>
          </a:p>
          <a:p>
            <a:r>
              <a:rPr lang="de-DE" sz="1400" b="1" dirty="0">
                <a:solidFill>
                  <a:srgbClr val="FF0000"/>
                </a:solidFill>
              </a:rPr>
              <a:t>Der Klimawandel wird instrumentalisiert zum heiß ersehnten Wirtschaftswachstum.</a:t>
            </a:r>
          </a:p>
          <a:p>
            <a:endParaRPr lang="de-DE" sz="1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de-DE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Das bedeutet: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67544" y="6453337"/>
            <a:ext cx="65527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000" dirty="0">
                <a:latin typeface="Arial" pitchFamily="34" charset="0"/>
                <a:cs typeface="Arial" pitchFamily="34" charset="0"/>
              </a:rPr>
              <a:t>14. 3. 2020 MEZ Wuppertal		</a:t>
            </a:r>
          </a:p>
        </p:txBody>
      </p:sp>
      <p:sp>
        <p:nvSpPr>
          <p:cNvPr id="8" name="Foliennummernplatzhalter 10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F9D9746-FC45-4B67-8B4F-71B28E5EC742}" type="slidenum">
              <a:rPr lang="de-DE" sz="1000" smtClean="0">
                <a:solidFill>
                  <a:schemeClr val="tx1"/>
                </a:solidFill>
              </a:rPr>
              <a:pPr/>
              <a:t>5</a:t>
            </a:fld>
            <a:endParaRPr lang="de-DE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395536" y="332656"/>
            <a:ext cx="6660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Monetarisierung, Inwertsetzung von Natur und Gesellschaft</a:t>
            </a:r>
            <a:endParaRPr lang="de-DE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95536" y="1124744"/>
            <a:ext cx="806489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Marktwirtschaftliches Glaubensbekenntnis: </a:t>
            </a:r>
          </a:p>
          <a:p>
            <a:r>
              <a:rPr lang="de-DE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Alles, was knapp ist und einen Nutzen größer Null hat, kriegt ein Preisschild.</a:t>
            </a:r>
          </a:p>
          <a:p>
            <a:endParaRPr lang="de-DE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/>
              <a:buChar char="à"/>
            </a:pPr>
            <a:r>
              <a:rPr lang="de-DE" sz="14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  Ein erzkapitalistischer Gedanke: Jede Vielfalt, jede Qualität, lässt sich auf die eine Dimension Geld reduzieren, lässt sich in Geld aufwiegen.</a:t>
            </a:r>
          </a:p>
          <a:p>
            <a:r>
              <a:rPr lang="de-DE" sz="1200" b="1" dirty="0">
                <a:latin typeface="Arial" pitchFamily="34" charset="0"/>
                <a:cs typeface="Arial" pitchFamily="34" charset="0"/>
              </a:rPr>
              <a:t>(Das ist die Substitutivität = Austauschbarkeit, vielleicht </a:t>
            </a:r>
            <a:r>
              <a:rPr lang="de-DE" sz="1200" b="1" u="sng" dirty="0">
                <a:latin typeface="Arial" pitchFamily="34" charset="0"/>
                <a:cs typeface="Arial" pitchFamily="34" charset="0"/>
              </a:rPr>
              <a:t>der</a:t>
            </a:r>
            <a:r>
              <a:rPr lang="de-DE" sz="1200" b="1" dirty="0">
                <a:latin typeface="Arial" pitchFamily="34" charset="0"/>
                <a:cs typeface="Arial" pitchFamily="34" charset="0"/>
              </a:rPr>
              <a:t> Zentralbegriff der Neoklassik schlechthin.)</a:t>
            </a:r>
          </a:p>
          <a:p>
            <a:endParaRPr lang="de-DE" sz="1400" b="1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de-DE" sz="1400" b="1" dirty="0">
                <a:latin typeface="Arial" pitchFamily="34" charset="0"/>
                <a:cs typeface="Arial" pitchFamily="34" charset="0"/>
              </a:rPr>
              <a:t>    Korallenriffe, die Artenvielfalt, das Polareis</a:t>
            </a:r>
          </a:p>
          <a:p>
            <a:pPr>
              <a:buFont typeface="Arial" pitchFamily="34" charset="0"/>
              <a:buChar char="•"/>
            </a:pPr>
            <a:r>
              <a:rPr lang="de-DE" sz="1400" b="1" dirty="0">
                <a:latin typeface="Arial" pitchFamily="34" charset="0"/>
                <a:cs typeface="Arial" pitchFamily="34" charset="0"/>
              </a:rPr>
              <a:t>    Menschenleben: Kinder und Alte</a:t>
            </a:r>
          </a:p>
          <a:p>
            <a:pPr>
              <a:buFont typeface="Arial" pitchFamily="34" charset="0"/>
              <a:buChar char="•"/>
            </a:pPr>
            <a:r>
              <a:rPr lang="de-DE" sz="1400" b="1" dirty="0">
                <a:latin typeface="Arial" pitchFamily="34" charset="0"/>
                <a:cs typeface="Arial" pitchFamily="34" charset="0"/>
              </a:rPr>
              <a:t>    Menschenleben: Weiße, Schwarze, Asiaten</a:t>
            </a:r>
          </a:p>
          <a:p>
            <a:pPr>
              <a:buFont typeface="Arial" pitchFamily="34" charset="0"/>
              <a:buChar char="•"/>
            </a:pPr>
            <a:r>
              <a:rPr lang="de-DE" sz="1400" b="1" dirty="0">
                <a:latin typeface="Arial" pitchFamily="34" charset="0"/>
                <a:cs typeface="Arial" pitchFamily="34" charset="0"/>
              </a:rPr>
              <a:t>    Künftige Schäden und Nutzen: Auf- oder Abzinsung</a:t>
            </a:r>
          </a:p>
          <a:p>
            <a:r>
              <a:rPr lang="de-DE" sz="14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  Ich kann das </a:t>
            </a:r>
            <a:r>
              <a:rPr lang="de-DE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Naturkapital berechnen</a:t>
            </a:r>
            <a:r>
              <a:rPr lang="de-DE" sz="14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: den Wert der kompletten Natur</a:t>
            </a:r>
            <a:endParaRPr lang="de-DE" sz="1400" b="1" dirty="0">
              <a:latin typeface="Arial" pitchFamily="34" charset="0"/>
              <a:cs typeface="Arial" pitchFamily="34" charset="0"/>
            </a:endParaRPr>
          </a:p>
          <a:p>
            <a:endParaRPr lang="de-DE" sz="1400" b="1" dirty="0">
              <a:latin typeface="Arial" pitchFamily="34" charset="0"/>
              <a:cs typeface="Arial" pitchFamily="34" charset="0"/>
            </a:endParaRPr>
          </a:p>
          <a:p>
            <a:endParaRPr lang="de-DE" sz="1400" b="1" dirty="0">
              <a:latin typeface="Arial" pitchFamily="34" charset="0"/>
              <a:cs typeface="Arial" pitchFamily="34" charset="0"/>
            </a:endParaRPr>
          </a:p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Marktwirtschaftlicher </a:t>
            </a:r>
            <a:r>
              <a:rPr lang="de-DE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Gesamtwohlstand</a:t>
            </a:r>
            <a:r>
              <a:rPr lang="de-DE" sz="1400" b="1" dirty="0">
                <a:latin typeface="Arial" pitchFamily="34" charset="0"/>
                <a:cs typeface="Arial" pitchFamily="34" charset="0"/>
              </a:rPr>
              <a:t>: Summe Sachkapital + Humankapital + Naturkapital</a:t>
            </a:r>
            <a:endParaRPr lang="de-DE" sz="1400" b="1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>
              <a:buFont typeface="Wingdings"/>
              <a:buChar char="à"/>
            </a:pPr>
            <a:r>
              <a:rPr lang="de-DE" sz="14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 Das gilt es zu maximieren!</a:t>
            </a:r>
          </a:p>
          <a:p>
            <a:pPr>
              <a:buFont typeface="Wingdings"/>
              <a:buChar char="à"/>
            </a:pPr>
            <a:r>
              <a:rPr lang="de-DE" sz="14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de-DE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Nachhaltigkeit</a:t>
            </a:r>
            <a:r>
              <a:rPr lang="de-DE" sz="1400" b="1" dirty="0">
                <a:latin typeface="Arial" pitchFamily="34" charset="0"/>
                <a:cs typeface="Arial" pitchFamily="34" charset="0"/>
                <a:sym typeface="Wingdings" pitchFamily="2" charset="2"/>
              </a:rPr>
              <a:t>: Der so definierte Gesamtwohlstand nimmt zu.</a:t>
            </a:r>
          </a:p>
          <a:p>
            <a:endParaRPr lang="de-DE" sz="1600" b="1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         Folge: Es kann und darf nicht um den Stopp der Klimazerstörung gehen,</a:t>
            </a:r>
          </a:p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	  sondern um das </a:t>
            </a:r>
            <a:r>
              <a:rPr lang="de-DE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optimale Ausmaß der Klimazerstörung</a:t>
            </a:r>
          </a:p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	  im Rahmen der Gesamtvermögens-Maximierung.</a:t>
            </a:r>
          </a:p>
          <a:p>
            <a:endParaRPr lang="de-DE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Pfeil nach rechts 4"/>
          <p:cNvSpPr/>
          <p:nvPr/>
        </p:nvSpPr>
        <p:spPr>
          <a:xfrm>
            <a:off x="467544" y="5013176"/>
            <a:ext cx="360040" cy="216024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67544" y="6453336"/>
            <a:ext cx="65527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000" dirty="0">
                <a:latin typeface="Arial" pitchFamily="34" charset="0"/>
                <a:cs typeface="Arial" pitchFamily="34" charset="0"/>
              </a:rPr>
              <a:t>14. 3. 2020 MEZ Wuppertal		</a:t>
            </a:r>
          </a:p>
        </p:txBody>
      </p:sp>
      <p:sp>
        <p:nvSpPr>
          <p:cNvPr id="8" name="Foliennummernplatzhalter 10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F9D9746-FC45-4B67-8B4F-71B28E5EC742}" type="slidenum">
              <a:rPr lang="de-DE" sz="1000" smtClean="0">
                <a:solidFill>
                  <a:schemeClr val="tx1"/>
                </a:solidFill>
              </a:rPr>
              <a:pPr/>
              <a:t>6</a:t>
            </a:fld>
            <a:endParaRPr lang="de-DE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467544" y="6453337"/>
            <a:ext cx="65527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000" dirty="0">
                <a:latin typeface="Arial" pitchFamily="34" charset="0"/>
                <a:cs typeface="Arial" pitchFamily="34" charset="0"/>
              </a:rPr>
              <a:t>14. 3. 2020 MEZ Wuppertal		</a:t>
            </a:r>
          </a:p>
        </p:txBody>
      </p:sp>
      <p:pic>
        <p:nvPicPr>
          <p:cNvPr id="3075" name="Picture 3" descr="logo"/>
          <p:cNvPicPr>
            <a:picLocks noChangeAspect="1" noChangeArrowheads="1"/>
          </p:cNvPicPr>
          <p:nvPr/>
        </p:nvPicPr>
        <p:blipFill>
          <a:blip r:embed="rId3" cstate="print">
            <a:lum bright="-18000" contrast="42000"/>
          </a:blip>
          <a:srcRect/>
          <a:stretch>
            <a:fillRect/>
          </a:stretch>
        </p:blipFill>
        <p:spPr bwMode="auto">
          <a:xfrm>
            <a:off x="6948264" y="188640"/>
            <a:ext cx="1752600" cy="3038475"/>
          </a:xfrm>
          <a:prstGeom prst="rect">
            <a:avLst/>
          </a:prstGeom>
          <a:noFill/>
        </p:spPr>
      </p:pic>
      <p:pic>
        <p:nvPicPr>
          <p:cNvPr id="3076" name="Picture 4" descr="isw-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0"/>
            <a:ext cx="6142038" cy="1509712"/>
          </a:xfrm>
          <a:prstGeom prst="rect">
            <a:avLst/>
          </a:prstGeom>
          <a:noFill/>
        </p:spPr>
      </p:pic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95536" y="2060848"/>
            <a:ext cx="64087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 b="1" dirty="0">
                <a:latin typeface="Arial" pitchFamily="34" charset="0"/>
                <a:cs typeface="Arial" pitchFamily="34" charset="0"/>
              </a:rPr>
              <a:t>Marx-Engels-Zentrum Wuppertal			       14. 3. 2020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95536" y="3789040"/>
            <a:ext cx="8208912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de-DE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Die marktwirtschaftliche Herangehensweise</a:t>
            </a:r>
          </a:p>
          <a:p>
            <a:pPr marL="342900" indent="-342900">
              <a:spcBef>
                <a:spcPct val="50000"/>
              </a:spcBef>
            </a:pPr>
            <a:r>
              <a:rPr lang="de-DE" sz="1600" b="1" dirty="0">
                <a:latin typeface="Arial" pitchFamily="34" charset="0"/>
                <a:cs typeface="Arial" pitchFamily="34" charset="0"/>
              </a:rPr>
              <a:t>1.	Grundverständnis, Ideologie marktwirtschaftlichen Denkens</a:t>
            </a:r>
          </a:p>
          <a:p>
            <a:pPr marL="342900" indent="-342900">
              <a:spcBef>
                <a:spcPct val="50000"/>
              </a:spcBef>
              <a:buAutoNum type="arabicPeriod" startAt="2"/>
            </a:pPr>
            <a:r>
              <a:rPr lang="de-DE" sz="1600" b="1" u="sng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Konkret: CO2-Steuer / Zertifikate als Kern derzeitiger Klimaschutzpolitik</a:t>
            </a:r>
            <a:endParaRPr lang="de-DE" sz="1600" u="sng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endParaRPr lang="de-DE" sz="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de-DE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Eine neue, nicht marktgesteuerte Art des Wirtschaftens ist erforderlich </a:t>
            </a:r>
          </a:p>
          <a:p>
            <a:pPr marL="342900" indent="-342900">
              <a:spcBef>
                <a:spcPct val="50000"/>
              </a:spcBef>
            </a:pPr>
            <a:r>
              <a:rPr lang="de-DE" sz="1600" b="1" dirty="0">
                <a:latin typeface="Arial" pitchFamily="34" charset="0"/>
                <a:cs typeface="Arial" pitchFamily="34" charset="0"/>
              </a:rPr>
              <a:t>3.	Elemente einer tatkräftigen Klimaschutzpolitik</a:t>
            </a:r>
          </a:p>
          <a:p>
            <a:pPr marL="342900" indent="-342900">
              <a:spcBef>
                <a:spcPct val="50000"/>
              </a:spcBef>
            </a:pPr>
            <a:r>
              <a:rPr lang="de-DE" sz="1600" b="1" dirty="0">
                <a:latin typeface="Arial" pitchFamily="34" charset="0"/>
                <a:cs typeface="Arial" pitchFamily="34" charset="0"/>
              </a:rPr>
              <a:t>4.	Den Wachstums- und Konsumwahn angehen</a:t>
            </a: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4427984" y="1196752"/>
            <a:ext cx="223202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 b="1" dirty="0">
                <a:latin typeface="Arial" pitchFamily="34" charset="0"/>
                <a:cs typeface="Arial" pitchFamily="34" charset="0"/>
              </a:rPr>
              <a:t>www.isw-muenchen.de	</a:t>
            </a:r>
          </a:p>
          <a:p>
            <a:pPr>
              <a:spcBef>
                <a:spcPct val="50000"/>
              </a:spcBef>
            </a:pPr>
            <a:r>
              <a:rPr lang="de-DE" sz="1200" b="1" dirty="0">
                <a:latin typeface="Arial" pitchFamily="34" charset="0"/>
                <a:cs typeface="Arial" pitchFamily="34" charset="0"/>
              </a:rPr>
              <a:t>isw_muenchen@t-online.de</a:t>
            </a: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9746-FC45-4B67-8B4F-71B28E5EC742}" type="slidenum">
              <a:rPr lang="de-DE" sz="1000" smtClean="0">
                <a:solidFill>
                  <a:schemeClr val="tx1"/>
                </a:solidFill>
              </a:rPr>
              <a:pPr/>
              <a:t>7</a:t>
            </a:fld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539552" y="2684239"/>
            <a:ext cx="5328592" cy="384721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900" b="1" kern="100" dirty="0">
                <a:latin typeface="Arial" pitchFamily="34" charset="0"/>
                <a:cs typeface="Arial" pitchFamily="34" charset="0"/>
              </a:rPr>
              <a:t>Nachhaltigkeit erreichbar mit Marktkräften?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395536" y="332656"/>
            <a:ext cx="5737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Die aktuell beschlossene CO2-Abgabe: Reichweite</a:t>
            </a:r>
            <a:endParaRPr lang="de-DE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499992" y="1556792"/>
            <a:ext cx="417646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1 = </a:t>
            </a:r>
            <a:r>
              <a:rPr lang="de-DE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vom Klimagesetz erfasster Anteil </a:t>
            </a:r>
            <a:r>
              <a:rPr lang="de-DE" sz="1400" b="1" dirty="0">
                <a:latin typeface="Arial" pitchFamily="34" charset="0"/>
                <a:cs typeface="Arial" pitchFamily="34" charset="0"/>
              </a:rPr>
              <a:t>aller Treibhausgasemissionen: </a:t>
            </a:r>
            <a:r>
              <a:rPr lang="de-DE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42 %</a:t>
            </a:r>
          </a:p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(Privathaushalte, Handwerker, Dienstleister, Staat, kleine Industrie, Verkehr)</a:t>
            </a:r>
          </a:p>
          <a:p>
            <a:endParaRPr lang="de-DE" sz="1400" b="1" dirty="0">
              <a:latin typeface="Arial" pitchFamily="34" charset="0"/>
              <a:cs typeface="Arial" pitchFamily="34" charset="0"/>
            </a:endParaRPr>
          </a:p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2 = Nicht-CO2-Treibhausgase (Methan usw.), vom Klimagesetz nicht erfasst: 12 %</a:t>
            </a:r>
          </a:p>
          <a:p>
            <a:endParaRPr lang="de-DE" sz="1400" b="1" dirty="0">
              <a:latin typeface="Arial" pitchFamily="34" charset="0"/>
              <a:cs typeface="Arial" pitchFamily="34" charset="0"/>
            </a:endParaRPr>
          </a:p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3 = Emissionen der größten Emittenten aus Industrie, Energiewirtschaft: vom Klimagesetz nicht erfasst, weil unter das EU-Emissionshandelssystem fallend: 46 %</a:t>
            </a:r>
          </a:p>
          <a:p>
            <a:endParaRPr lang="de-DE" sz="1400" b="1" dirty="0">
              <a:latin typeface="Arial" pitchFamily="34" charset="0"/>
              <a:cs typeface="Arial" pitchFamily="34" charset="0"/>
            </a:endParaRPr>
          </a:p>
          <a:p>
            <a:endParaRPr lang="de-DE" sz="1400" b="1" dirty="0">
              <a:latin typeface="Arial" pitchFamily="34" charset="0"/>
              <a:cs typeface="Arial" pitchFamily="34" charset="0"/>
            </a:endParaRPr>
          </a:p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4 = deutscher Anteil der internationalen Luft- und Seeschifffahrt: überhaupt nicht in der nationalen Statistik enthaltend: sicherlich 5 %</a:t>
            </a:r>
          </a:p>
        </p:txBody>
      </p:sp>
      <p:graphicFrame>
        <p:nvGraphicFramePr>
          <p:cNvPr id="5" name="Diagramm 4"/>
          <p:cNvGraphicFramePr/>
          <p:nvPr/>
        </p:nvGraphicFramePr>
        <p:xfrm>
          <a:off x="611560" y="1700808"/>
          <a:ext cx="3600400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539552" y="1124744"/>
            <a:ext cx="7344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Summe der Treibhausgasemissionen in Deutschland 2018: ca. 866 Mio. Tonnen 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467544" y="6453337"/>
            <a:ext cx="65527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000" dirty="0">
                <a:latin typeface="Arial" pitchFamily="34" charset="0"/>
                <a:cs typeface="Arial" pitchFamily="34" charset="0"/>
              </a:rPr>
              <a:t>14. 3. 2020 MEZ Wuppertal		</a:t>
            </a:r>
          </a:p>
        </p:txBody>
      </p:sp>
      <p:sp>
        <p:nvSpPr>
          <p:cNvPr id="8" name="Foliennummernplatzhalter 10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F9D9746-FC45-4B67-8B4F-71B28E5EC742}" type="slidenum">
              <a:rPr lang="de-DE" sz="1000" smtClean="0">
                <a:solidFill>
                  <a:schemeClr val="tx1"/>
                </a:solidFill>
              </a:rPr>
              <a:pPr/>
              <a:t>8</a:t>
            </a:fld>
            <a:endParaRPr lang="de-DE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395536" y="332656"/>
            <a:ext cx="7919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Die aktuell beschlossene CO2-Abgabe: Ausmaß und mögliche Wirkung</a:t>
            </a:r>
            <a:endParaRPr lang="de-DE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860032" y="980728"/>
            <a:ext cx="396044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Beginn 2021 mit 25 Euro pro Tonne CO2,</a:t>
            </a:r>
          </a:p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Anstieg bis 2025 auf </a:t>
            </a:r>
            <a:r>
              <a:rPr lang="de-DE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55 Euro pro Tonne CO2</a:t>
            </a:r>
          </a:p>
          <a:p>
            <a:endParaRPr lang="de-DE" sz="1400" b="1" dirty="0">
              <a:latin typeface="Arial" pitchFamily="34" charset="0"/>
              <a:cs typeface="Arial" pitchFamily="34" charset="0"/>
            </a:endParaRPr>
          </a:p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Ab 2026 wird die Höhe durch den Markt festgelegt (Zertifikatesystem), </a:t>
            </a:r>
          </a:p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mit Mindest- und Höchstgrenzen;</a:t>
            </a:r>
          </a:p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in 2026 55 bzw. 65 Euro pro Tonne CO2</a:t>
            </a:r>
          </a:p>
          <a:p>
            <a:endParaRPr lang="de-DE" sz="1400" b="1" dirty="0">
              <a:latin typeface="Arial" pitchFamily="34" charset="0"/>
              <a:cs typeface="Arial" pitchFamily="34" charset="0"/>
            </a:endParaRPr>
          </a:p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Ab 2027 noch alles offen</a:t>
            </a:r>
          </a:p>
          <a:p>
            <a:endParaRPr lang="de-DE" sz="1400" b="1" dirty="0">
              <a:latin typeface="Arial" pitchFamily="34" charset="0"/>
              <a:cs typeface="Arial" pitchFamily="34" charset="0"/>
            </a:endParaRPr>
          </a:p>
          <a:p>
            <a:endParaRPr lang="de-DE" sz="1400" b="1" dirty="0">
              <a:latin typeface="Arial" pitchFamily="34" charset="0"/>
              <a:cs typeface="Arial" pitchFamily="34" charset="0"/>
            </a:endParaRPr>
          </a:p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55 Euro bedeutet:</a:t>
            </a:r>
          </a:p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ca. </a:t>
            </a:r>
            <a:r>
              <a:rPr lang="de-DE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12 bis 17 Cent pro Liter bzw. m³ Gas</a:t>
            </a:r>
          </a:p>
          <a:p>
            <a:endParaRPr lang="de-DE" sz="1400" b="1" dirty="0">
              <a:latin typeface="Arial" pitchFamily="34" charset="0"/>
              <a:cs typeface="Arial" pitchFamily="34" charset="0"/>
            </a:endParaRPr>
          </a:p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Das ergibt eine </a:t>
            </a:r>
            <a:r>
              <a:rPr lang="de-DE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Preiserhöhung</a:t>
            </a:r>
            <a:r>
              <a:rPr lang="de-DE" sz="1400" b="1" dirty="0">
                <a:latin typeface="Arial" pitchFamily="34" charset="0"/>
                <a:cs typeface="Arial" pitchFamily="34" charset="0"/>
              </a:rPr>
              <a:t> um</a:t>
            </a:r>
          </a:p>
          <a:p>
            <a:pPr>
              <a:buFont typeface="Arial" pitchFamily="34" charset="0"/>
              <a:buChar char="•"/>
            </a:pPr>
            <a:r>
              <a:rPr lang="de-DE" sz="1400" b="1" dirty="0">
                <a:latin typeface="Arial" pitchFamily="34" charset="0"/>
                <a:cs typeface="Arial" pitchFamily="34" charset="0"/>
              </a:rPr>
              <a:t>    ca. 11 bis 15 % bei Benzin/Diesel</a:t>
            </a:r>
          </a:p>
          <a:p>
            <a:pPr>
              <a:buFont typeface="Arial" pitchFamily="34" charset="0"/>
              <a:buChar char="•"/>
            </a:pPr>
            <a:r>
              <a:rPr lang="de-DE" sz="1400" b="1" dirty="0">
                <a:latin typeface="Arial" pitchFamily="34" charset="0"/>
                <a:cs typeface="Arial" pitchFamily="34" charset="0"/>
              </a:rPr>
              <a:t>    ca. 18 bis 28 % bei Heizöl/Erdgas</a:t>
            </a:r>
          </a:p>
          <a:p>
            <a:endParaRPr lang="de-DE" sz="1400" b="1" dirty="0">
              <a:latin typeface="Arial" pitchFamily="34" charset="0"/>
              <a:cs typeface="Arial" pitchFamily="34" charset="0"/>
            </a:endParaRPr>
          </a:p>
          <a:p>
            <a:endParaRPr lang="de-DE" sz="1400" b="1" dirty="0">
              <a:latin typeface="Arial" pitchFamily="34" charset="0"/>
              <a:cs typeface="Arial" pitchFamily="34" charset="0"/>
            </a:endParaRPr>
          </a:p>
          <a:p>
            <a:r>
              <a:rPr lang="de-DE" sz="1400" b="1" dirty="0">
                <a:latin typeface="Arial" pitchFamily="34" charset="0"/>
                <a:cs typeface="Arial" pitchFamily="34" charset="0"/>
              </a:rPr>
              <a:t>Das führt zu einer </a:t>
            </a:r>
            <a:r>
              <a:rPr lang="de-DE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CO2-Reduzierung</a:t>
            </a:r>
            <a:r>
              <a:rPr lang="de-DE" sz="1400" b="1" dirty="0">
                <a:latin typeface="Arial" pitchFamily="34" charset="0"/>
                <a:cs typeface="Arial" pitchFamily="34" charset="0"/>
              </a:rPr>
              <a:t> um ca.</a:t>
            </a:r>
          </a:p>
          <a:p>
            <a:endParaRPr lang="de-DE" sz="1400" b="1" dirty="0">
              <a:latin typeface="Arial" pitchFamily="34" charset="0"/>
              <a:cs typeface="Arial" pitchFamily="34" charset="0"/>
            </a:endParaRPr>
          </a:p>
          <a:p>
            <a:endParaRPr lang="de-DE" sz="1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Diagramm 5"/>
          <p:cNvGraphicFramePr/>
          <p:nvPr/>
        </p:nvGraphicFramePr>
        <p:xfrm>
          <a:off x="683568" y="908720"/>
          <a:ext cx="403244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6012160" y="5547720"/>
            <a:ext cx="1872208" cy="369332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de-DE" b="1" dirty="0">
                <a:solidFill>
                  <a:srgbClr val="FF0000"/>
                </a:solidFill>
              </a:rPr>
              <a:t>12 %, </a:t>
            </a:r>
            <a:r>
              <a:rPr lang="de-DE" sz="1400" b="1" dirty="0">
                <a:solidFill>
                  <a:srgbClr val="FF0000"/>
                </a:solidFill>
              </a:rPr>
              <a:t>maximal !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899592" y="1412776"/>
            <a:ext cx="1681679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200" b="1" dirty="0">
                <a:latin typeface="Arial" pitchFamily="34" charset="0"/>
                <a:cs typeface="Arial" pitchFamily="34" charset="0"/>
              </a:rPr>
              <a:t>Euro pro Tonne CO2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467544" y="6453337"/>
            <a:ext cx="655272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000" dirty="0">
                <a:latin typeface="Arial" pitchFamily="34" charset="0"/>
                <a:cs typeface="Arial" pitchFamily="34" charset="0"/>
              </a:rPr>
              <a:t>14. 3. 2020 MEZ Wuppertal		</a:t>
            </a:r>
          </a:p>
        </p:txBody>
      </p:sp>
      <p:sp>
        <p:nvSpPr>
          <p:cNvPr id="10" name="Foliennummernplatzhalter 10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F9D9746-FC45-4B67-8B4F-71B28E5EC742}" type="slidenum">
              <a:rPr lang="de-DE" sz="1000" smtClean="0">
                <a:solidFill>
                  <a:schemeClr val="tx1"/>
                </a:solidFill>
              </a:rPr>
              <a:pPr/>
              <a:t>9</a:t>
            </a:fld>
            <a:endParaRPr lang="de-DE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4082</Words>
  <Application>Microsoft Office PowerPoint</Application>
  <PresentationFormat>Bildschirmpräsentation (4:3)</PresentationFormat>
  <Paragraphs>546</Paragraphs>
  <Slides>29</Slides>
  <Notes>23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29</vt:i4>
      </vt:variant>
    </vt:vector>
  </HeadingPairs>
  <TitlesOfParts>
    <vt:vector size="34" baseType="lpstr">
      <vt:lpstr>Arial</vt:lpstr>
      <vt:lpstr>Calibri</vt:lpstr>
      <vt:lpstr>Symbol</vt:lpstr>
      <vt:lpstr>Wingdings</vt:lpstr>
      <vt:lpstr>Larissa-Design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franz</dc:creator>
  <cp:lastModifiedBy>Franz Garnreiter</cp:lastModifiedBy>
  <cp:revision>525</cp:revision>
  <dcterms:created xsi:type="dcterms:W3CDTF">2016-12-14T18:16:35Z</dcterms:created>
  <dcterms:modified xsi:type="dcterms:W3CDTF">2020-03-19T18:57:21Z</dcterms:modified>
</cp:coreProperties>
</file>